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0" r:id="rId17"/>
    <p:sldId id="269" r:id="rId18"/>
    <p:sldId id="270" r:id="rId19"/>
    <p:sldId id="271" r:id="rId20"/>
    <p:sldId id="272" r:id="rId21"/>
    <p:sldId id="281" r:id="rId22"/>
    <p:sldId id="273" r:id="rId23"/>
    <p:sldId id="278" r:id="rId24"/>
    <p:sldId id="274" r:id="rId25"/>
    <p:sldId id="275" r:id="rId26"/>
    <p:sldId id="282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Whitmore" initials="RW" lastIdx="1" clrIdx="0">
    <p:extLst>
      <p:ext uri="{19B8F6BF-5375-455C-9EA6-DF929625EA0E}">
        <p15:presenceInfo xmlns:p15="http://schemas.microsoft.com/office/powerpoint/2012/main" userId="Robin Whitmo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130A6-DDF5-426C-B0E6-8EEB1870C25C}" v="26" dt="2020-06-16T16:47:10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 Whitmore" userId="e838eb1b-a0f4-4704-9397-38872b9a8311" providerId="ADAL" clId="{0C991428-CC11-4D62-8B12-C11DC64A8734}"/>
    <pc:docChg chg="undo custSel mod addSld delSld modSld">
      <pc:chgData name="Robin  Whitmore" userId="e838eb1b-a0f4-4704-9397-38872b9a8311" providerId="ADAL" clId="{0C991428-CC11-4D62-8B12-C11DC64A8734}" dt="2020-03-02T19:14:46.870" v="2242" actId="962"/>
      <pc:docMkLst>
        <pc:docMk/>
      </pc:docMkLst>
      <pc:sldChg chg="modSp mod">
        <pc:chgData name="Robin  Whitmore" userId="e838eb1b-a0f4-4704-9397-38872b9a8311" providerId="ADAL" clId="{0C991428-CC11-4D62-8B12-C11DC64A8734}" dt="2020-03-02T17:48:27.812" v="604" actId="20577"/>
        <pc:sldMkLst>
          <pc:docMk/>
          <pc:sldMk cId="1800020616" sldId="271"/>
        </pc:sldMkLst>
        <pc:spChg chg="mod">
          <ac:chgData name="Robin  Whitmore" userId="e838eb1b-a0f4-4704-9397-38872b9a8311" providerId="ADAL" clId="{0C991428-CC11-4D62-8B12-C11DC64A8734}" dt="2020-03-02T17:48:27.812" v="604" actId="20577"/>
          <ac:spMkLst>
            <pc:docMk/>
            <pc:sldMk cId="1800020616" sldId="271"/>
            <ac:spMk id="4" creationId="{842B27BA-7692-4519-A4D8-D088B0982191}"/>
          </ac:spMkLst>
        </pc:spChg>
      </pc:sldChg>
      <pc:sldChg chg="modSp modAnim">
        <pc:chgData name="Robin  Whitmore" userId="e838eb1b-a0f4-4704-9397-38872b9a8311" providerId="ADAL" clId="{0C991428-CC11-4D62-8B12-C11DC64A8734}" dt="2020-03-02T17:49:14.897" v="712" actId="20577"/>
        <pc:sldMkLst>
          <pc:docMk/>
          <pc:sldMk cId="2847764349" sldId="272"/>
        </pc:sldMkLst>
        <pc:spChg chg="mod">
          <ac:chgData name="Robin  Whitmore" userId="e838eb1b-a0f4-4704-9397-38872b9a8311" providerId="ADAL" clId="{0C991428-CC11-4D62-8B12-C11DC64A8734}" dt="2020-03-02T17:49:14.897" v="712" actId="20577"/>
          <ac:spMkLst>
            <pc:docMk/>
            <pc:sldMk cId="2847764349" sldId="272"/>
            <ac:spMk id="4" creationId="{43BB22DF-15D2-4D31-B20E-3745444AF47F}"/>
          </ac:spMkLst>
        </pc:spChg>
      </pc:sldChg>
      <pc:sldChg chg="modSp mod">
        <pc:chgData name="Robin  Whitmore" userId="e838eb1b-a0f4-4704-9397-38872b9a8311" providerId="ADAL" clId="{0C991428-CC11-4D62-8B12-C11DC64A8734}" dt="2020-03-02T19:05:46.114" v="2157" actId="27636"/>
        <pc:sldMkLst>
          <pc:docMk/>
          <pc:sldMk cId="2381393251" sldId="276"/>
        </pc:sldMkLst>
        <pc:spChg chg="mod">
          <ac:chgData name="Robin  Whitmore" userId="e838eb1b-a0f4-4704-9397-38872b9a8311" providerId="ADAL" clId="{0C991428-CC11-4D62-8B12-C11DC64A8734}" dt="2020-03-02T19:05:46.114" v="2157" actId="27636"/>
          <ac:spMkLst>
            <pc:docMk/>
            <pc:sldMk cId="2381393251" sldId="276"/>
            <ac:spMk id="3" creationId="{59502506-4A1F-4789-8C72-D1650F0AE6C6}"/>
          </ac:spMkLst>
        </pc:spChg>
      </pc:sldChg>
      <pc:sldChg chg="del">
        <pc:chgData name="Robin  Whitmore" userId="e838eb1b-a0f4-4704-9397-38872b9a8311" providerId="ADAL" clId="{0C991428-CC11-4D62-8B12-C11DC64A8734}" dt="2020-03-02T19:02:00.817" v="1863" actId="47"/>
        <pc:sldMkLst>
          <pc:docMk/>
          <pc:sldMk cId="3374196367" sldId="277"/>
        </pc:sldMkLst>
      </pc:sldChg>
      <pc:sldChg chg="addSp delSp modSp mod setBg">
        <pc:chgData name="Robin  Whitmore" userId="e838eb1b-a0f4-4704-9397-38872b9a8311" providerId="ADAL" clId="{0C991428-CC11-4D62-8B12-C11DC64A8734}" dt="2020-03-02T19:05:15.243" v="2153" actId="20577"/>
        <pc:sldMkLst>
          <pc:docMk/>
          <pc:sldMk cId="2455216484" sldId="278"/>
        </pc:sldMkLst>
        <pc:spChg chg="mod">
          <ac:chgData name="Robin  Whitmore" userId="e838eb1b-a0f4-4704-9397-38872b9a8311" providerId="ADAL" clId="{0C991428-CC11-4D62-8B12-C11DC64A8734}" dt="2020-03-02T18:49:42.582" v="1585" actId="26606"/>
          <ac:spMkLst>
            <pc:docMk/>
            <pc:sldMk cId="2455216484" sldId="278"/>
            <ac:spMk id="2" creationId="{945C6EBB-63E6-4677-A0E8-894CB3D1A760}"/>
          </ac:spMkLst>
        </pc:spChg>
        <pc:spChg chg="del">
          <ac:chgData name="Robin  Whitmore" userId="e838eb1b-a0f4-4704-9397-38872b9a8311" providerId="ADAL" clId="{0C991428-CC11-4D62-8B12-C11DC64A8734}" dt="2020-03-02T18:49:39.737" v="1582" actId="931"/>
          <ac:spMkLst>
            <pc:docMk/>
            <pc:sldMk cId="2455216484" sldId="278"/>
            <ac:spMk id="3" creationId="{5B3C7FF2-F733-4C7D-9BEC-6761D58E196A}"/>
          </ac:spMkLst>
        </pc:spChg>
        <pc:spChg chg="mod">
          <ac:chgData name="Robin  Whitmore" userId="e838eb1b-a0f4-4704-9397-38872b9a8311" providerId="ADAL" clId="{0C991428-CC11-4D62-8B12-C11DC64A8734}" dt="2020-03-02T19:05:15.243" v="2153" actId="20577"/>
          <ac:spMkLst>
            <pc:docMk/>
            <pc:sldMk cId="2455216484" sldId="278"/>
            <ac:spMk id="4" creationId="{29157E87-0EDE-4037-AAA9-35C700B5C818}"/>
          </ac:spMkLst>
        </pc:spChg>
        <pc:spChg chg="add mod">
          <ac:chgData name="Robin  Whitmore" userId="e838eb1b-a0f4-4704-9397-38872b9a8311" providerId="ADAL" clId="{0C991428-CC11-4D62-8B12-C11DC64A8734}" dt="2020-03-02T18:49:42.582" v="1585" actId="26606"/>
          <ac:spMkLst>
            <pc:docMk/>
            <pc:sldMk cId="2455216484" sldId="278"/>
            <ac:spMk id="7" creationId="{0B918DC4-4872-48A3-8C86-C454580C055E}"/>
          </ac:spMkLst>
        </pc:spChg>
        <pc:spChg chg="add">
          <ac:chgData name="Robin  Whitmore" userId="e838eb1b-a0f4-4704-9397-38872b9a8311" providerId="ADAL" clId="{0C991428-CC11-4D62-8B12-C11DC64A8734}" dt="2020-03-02T18:49:42.582" v="1585" actId="26606"/>
          <ac:spMkLst>
            <pc:docMk/>
            <pc:sldMk cId="2455216484" sldId="278"/>
            <ac:spMk id="18" creationId="{6B19486B-DD4C-4473-9FF8-3E3FB1542EE7}"/>
          </ac:spMkLst>
        </pc:spChg>
        <pc:spChg chg="add">
          <ac:chgData name="Robin  Whitmore" userId="e838eb1b-a0f4-4704-9397-38872b9a8311" providerId="ADAL" clId="{0C991428-CC11-4D62-8B12-C11DC64A8734}" dt="2020-03-02T18:49:42.582" v="1585" actId="26606"/>
          <ac:spMkLst>
            <pc:docMk/>
            <pc:sldMk cId="2455216484" sldId="278"/>
            <ac:spMk id="20" creationId="{52CE1431-75FA-49CE-A7AC-42816EFBC5DB}"/>
          </ac:spMkLst>
        </pc:spChg>
        <pc:picChg chg="add mod ord">
          <ac:chgData name="Robin  Whitmore" userId="e838eb1b-a0f4-4704-9397-38872b9a8311" providerId="ADAL" clId="{0C991428-CC11-4D62-8B12-C11DC64A8734}" dt="2020-03-02T18:49:42.582" v="1585" actId="26606"/>
          <ac:picMkLst>
            <pc:docMk/>
            <pc:sldMk cId="2455216484" sldId="278"/>
            <ac:picMk id="6" creationId="{633738D9-FEDA-46A1-B094-4A2D409DF0E0}"/>
          </ac:picMkLst>
        </pc:picChg>
        <pc:picChg chg="add">
          <ac:chgData name="Robin  Whitmore" userId="e838eb1b-a0f4-4704-9397-38872b9a8311" providerId="ADAL" clId="{0C991428-CC11-4D62-8B12-C11DC64A8734}" dt="2020-03-02T18:49:42.582" v="1585" actId="26606"/>
          <ac:picMkLst>
            <pc:docMk/>
            <pc:sldMk cId="2455216484" sldId="278"/>
            <ac:picMk id="12" creationId="{A97529DD-0019-4F2B-AAE6-A82A2FADB61C}"/>
          </ac:picMkLst>
        </pc:picChg>
        <pc:picChg chg="add">
          <ac:chgData name="Robin  Whitmore" userId="e838eb1b-a0f4-4704-9397-38872b9a8311" providerId="ADAL" clId="{0C991428-CC11-4D62-8B12-C11DC64A8734}" dt="2020-03-02T18:49:42.582" v="1585" actId="26606"/>
          <ac:picMkLst>
            <pc:docMk/>
            <pc:sldMk cId="2455216484" sldId="278"/>
            <ac:picMk id="14" creationId="{4A476453-89B8-4D0E-BDE0-0446B97F5FD2}"/>
          </ac:picMkLst>
        </pc:picChg>
        <pc:picChg chg="add">
          <ac:chgData name="Robin  Whitmore" userId="e838eb1b-a0f4-4704-9397-38872b9a8311" providerId="ADAL" clId="{0C991428-CC11-4D62-8B12-C11DC64A8734}" dt="2020-03-02T18:49:42.582" v="1585" actId="26606"/>
          <ac:picMkLst>
            <pc:docMk/>
            <pc:sldMk cId="2455216484" sldId="278"/>
            <ac:picMk id="16" creationId="{02B7E5A1-5C08-4455-A219-804981D6B260}"/>
          </ac:picMkLst>
        </pc:picChg>
      </pc:sldChg>
      <pc:sldChg chg="modSp del mod">
        <pc:chgData name="Robin  Whitmore" userId="e838eb1b-a0f4-4704-9397-38872b9a8311" providerId="ADAL" clId="{0C991428-CC11-4D62-8B12-C11DC64A8734}" dt="2020-03-02T19:05:29.145" v="2154" actId="47"/>
        <pc:sldMkLst>
          <pc:docMk/>
          <pc:sldMk cId="3017262340" sldId="279"/>
        </pc:sldMkLst>
        <pc:spChg chg="mod">
          <ac:chgData name="Robin  Whitmore" userId="e838eb1b-a0f4-4704-9397-38872b9a8311" providerId="ADAL" clId="{0C991428-CC11-4D62-8B12-C11DC64A8734}" dt="2020-03-02T19:03:49.034" v="1995" actId="20577"/>
          <ac:spMkLst>
            <pc:docMk/>
            <pc:sldMk cId="3017262340" sldId="279"/>
            <ac:spMk id="3" creationId="{42BDC587-BC87-4FCB-9863-CF1814D9101A}"/>
          </ac:spMkLst>
        </pc:spChg>
      </pc:sldChg>
      <pc:sldChg chg="addSp delSp modSp mod setBg">
        <pc:chgData name="Robin  Whitmore" userId="e838eb1b-a0f4-4704-9397-38872b9a8311" providerId="ADAL" clId="{0C991428-CC11-4D62-8B12-C11DC64A8734}" dt="2020-03-02T17:45:09.979" v="408" actId="15"/>
        <pc:sldMkLst>
          <pc:docMk/>
          <pc:sldMk cId="2085925780" sldId="280"/>
        </pc:sldMkLst>
        <pc:spChg chg="mod">
          <ac:chgData name="Robin  Whitmore" userId="e838eb1b-a0f4-4704-9397-38872b9a8311" providerId="ADAL" clId="{0C991428-CC11-4D62-8B12-C11DC64A8734}" dt="2020-03-02T17:43:28.334" v="319" actId="26606"/>
          <ac:spMkLst>
            <pc:docMk/>
            <pc:sldMk cId="2085925780" sldId="280"/>
            <ac:spMk id="2" creationId="{93598973-456B-4A4D-9709-E08638FA3AB6}"/>
          </ac:spMkLst>
        </pc:spChg>
        <pc:spChg chg="mod">
          <ac:chgData name="Robin  Whitmore" userId="e838eb1b-a0f4-4704-9397-38872b9a8311" providerId="ADAL" clId="{0C991428-CC11-4D62-8B12-C11DC64A8734}" dt="2020-03-02T17:45:09.979" v="408" actId="15"/>
          <ac:spMkLst>
            <pc:docMk/>
            <pc:sldMk cId="2085925780" sldId="280"/>
            <ac:spMk id="3" creationId="{789924BF-58C0-4858-88FF-BB4959B21811}"/>
          </ac:spMkLst>
        </pc:spChg>
        <pc:spChg chg="add mod">
          <ac:chgData name="Robin  Whitmore" userId="e838eb1b-a0f4-4704-9397-38872b9a8311" providerId="ADAL" clId="{0C991428-CC11-4D62-8B12-C11DC64A8734}" dt="2020-03-02T17:43:28.334" v="319" actId="26606"/>
          <ac:spMkLst>
            <pc:docMk/>
            <pc:sldMk cId="2085925780" sldId="280"/>
            <ac:spMk id="6" creationId="{92F74ADB-D190-44CE-9266-DF90EEEE506B}"/>
          </ac:spMkLst>
        </pc:spChg>
        <pc:spChg chg="add del">
          <ac:chgData name="Robin  Whitmore" userId="e838eb1b-a0f4-4704-9397-38872b9a8311" providerId="ADAL" clId="{0C991428-CC11-4D62-8B12-C11DC64A8734}" dt="2020-03-02T17:43:28.310" v="318" actId="26606"/>
          <ac:spMkLst>
            <pc:docMk/>
            <pc:sldMk cId="2085925780" sldId="280"/>
            <ac:spMk id="11" creationId="{8DCA3673-CDE4-40C5-9FA8-F89874CFBA73}"/>
          </ac:spMkLst>
        </pc:spChg>
        <pc:spChg chg="add del">
          <ac:chgData name="Robin  Whitmore" userId="e838eb1b-a0f4-4704-9397-38872b9a8311" providerId="ADAL" clId="{0C991428-CC11-4D62-8B12-C11DC64A8734}" dt="2020-03-02T17:43:28.310" v="318" actId="26606"/>
          <ac:spMkLst>
            <pc:docMk/>
            <pc:sldMk cId="2085925780" sldId="280"/>
            <ac:spMk id="15" creationId="{0FFFD040-32A9-4D2B-86CA-599D030A4161}"/>
          </ac:spMkLst>
        </pc:spChg>
        <pc:spChg chg="add del">
          <ac:chgData name="Robin  Whitmore" userId="e838eb1b-a0f4-4704-9397-38872b9a8311" providerId="ADAL" clId="{0C991428-CC11-4D62-8B12-C11DC64A8734}" dt="2020-03-02T17:43:28.310" v="318" actId="26606"/>
          <ac:spMkLst>
            <pc:docMk/>
            <pc:sldMk cId="2085925780" sldId="280"/>
            <ac:spMk id="17" creationId="{863205CA-B7FF-4C25-A4C8-3BBBCE19D950}"/>
          </ac:spMkLst>
        </pc:spChg>
        <pc:spChg chg="add del">
          <ac:chgData name="Robin  Whitmore" userId="e838eb1b-a0f4-4704-9397-38872b9a8311" providerId="ADAL" clId="{0C991428-CC11-4D62-8B12-C11DC64A8734}" dt="2020-03-02T17:43:58.377" v="323" actId="26606"/>
          <ac:spMkLst>
            <pc:docMk/>
            <pc:sldMk cId="2085925780" sldId="280"/>
            <ac:spMk id="21" creationId="{6764E3F6-59F1-44FF-9EF2-8EF0BCA30B60}"/>
          </ac:spMkLst>
        </pc:spChg>
        <pc:spChg chg="add del">
          <ac:chgData name="Robin  Whitmore" userId="e838eb1b-a0f4-4704-9397-38872b9a8311" providerId="ADAL" clId="{0C991428-CC11-4D62-8B12-C11DC64A8734}" dt="2020-03-02T17:43:58.377" v="323" actId="26606"/>
          <ac:spMkLst>
            <pc:docMk/>
            <pc:sldMk cId="2085925780" sldId="280"/>
            <ac:spMk id="23" creationId="{0743C7B8-BD05-4C16-9FC9-6B5C5BA3A043}"/>
          </ac:spMkLst>
        </pc:spChg>
        <pc:spChg chg="add del">
          <ac:chgData name="Robin  Whitmore" userId="e838eb1b-a0f4-4704-9397-38872b9a8311" providerId="ADAL" clId="{0C991428-CC11-4D62-8B12-C11DC64A8734}" dt="2020-03-02T17:43:58.377" v="323" actId="26606"/>
          <ac:spMkLst>
            <pc:docMk/>
            <pc:sldMk cId="2085925780" sldId="280"/>
            <ac:spMk id="24" creationId="{E6B9B529-EAD6-442A-92A1-6A496B93297E}"/>
          </ac:spMkLst>
        </pc:spChg>
        <pc:spChg chg="add">
          <ac:chgData name="Robin  Whitmore" userId="e838eb1b-a0f4-4704-9397-38872b9a8311" providerId="ADAL" clId="{0C991428-CC11-4D62-8B12-C11DC64A8734}" dt="2020-03-02T17:43:58.377" v="323" actId="26606"/>
          <ac:spMkLst>
            <pc:docMk/>
            <pc:sldMk cId="2085925780" sldId="280"/>
            <ac:spMk id="30" creationId="{6764E3F6-59F1-44FF-9EF2-8EF0BCA30B60}"/>
          </ac:spMkLst>
        </pc:spChg>
        <pc:spChg chg="add">
          <ac:chgData name="Robin  Whitmore" userId="e838eb1b-a0f4-4704-9397-38872b9a8311" providerId="ADAL" clId="{0C991428-CC11-4D62-8B12-C11DC64A8734}" dt="2020-03-02T17:43:58.377" v="323" actId="26606"/>
          <ac:spMkLst>
            <pc:docMk/>
            <pc:sldMk cId="2085925780" sldId="280"/>
            <ac:spMk id="34" creationId="{0743C7B8-BD05-4C16-9FC9-6B5C5BA3A043}"/>
          </ac:spMkLst>
        </pc:spChg>
        <pc:spChg chg="add">
          <ac:chgData name="Robin  Whitmore" userId="e838eb1b-a0f4-4704-9397-38872b9a8311" providerId="ADAL" clId="{0C991428-CC11-4D62-8B12-C11DC64A8734}" dt="2020-03-02T17:43:58.377" v="323" actId="26606"/>
          <ac:spMkLst>
            <pc:docMk/>
            <pc:sldMk cId="2085925780" sldId="280"/>
            <ac:spMk id="36" creationId="{E6B9B529-EAD6-442A-92A1-6A496B93297E}"/>
          </ac:spMkLst>
        </pc:spChg>
        <pc:picChg chg="add mod">
          <ac:chgData name="Robin  Whitmore" userId="e838eb1b-a0f4-4704-9397-38872b9a8311" providerId="ADAL" clId="{0C991428-CC11-4D62-8B12-C11DC64A8734}" dt="2020-03-02T17:43:28.334" v="319" actId="26606"/>
          <ac:picMkLst>
            <pc:docMk/>
            <pc:sldMk cId="2085925780" sldId="280"/>
            <ac:picMk id="5" creationId="{2F0D56F8-6094-453A-95C1-56095BA340C7}"/>
          </ac:picMkLst>
        </pc:picChg>
        <pc:picChg chg="add del">
          <ac:chgData name="Robin  Whitmore" userId="e838eb1b-a0f4-4704-9397-38872b9a8311" providerId="ADAL" clId="{0C991428-CC11-4D62-8B12-C11DC64A8734}" dt="2020-03-02T17:43:28.310" v="318" actId="26606"/>
          <ac:picMkLst>
            <pc:docMk/>
            <pc:sldMk cId="2085925780" sldId="280"/>
            <ac:picMk id="13" creationId="{95756E8F-499C-4533-BBE8-309C3E8D985C}"/>
          </ac:picMkLst>
        </pc:picChg>
        <pc:picChg chg="add del">
          <ac:chgData name="Robin  Whitmore" userId="e838eb1b-a0f4-4704-9397-38872b9a8311" providerId="ADAL" clId="{0C991428-CC11-4D62-8B12-C11DC64A8734}" dt="2020-03-02T17:43:28.310" v="318" actId="26606"/>
          <ac:picMkLst>
            <pc:docMk/>
            <pc:sldMk cId="2085925780" sldId="280"/>
            <ac:picMk id="19" creationId="{306E3F32-3C1A-4B6E-AF26-8A15A788560F}"/>
          </ac:picMkLst>
        </pc:picChg>
        <pc:picChg chg="add del">
          <ac:chgData name="Robin  Whitmore" userId="e838eb1b-a0f4-4704-9397-38872b9a8311" providerId="ADAL" clId="{0C991428-CC11-4D62-8B12-C11DC64A8734}" dt="2020-03-02T17:43:58.377" v="323" actId="26606"/>
          <ac:picMkLst>
            <pc:docMk/>
            <pc:sldMk cId="2085925780" sldId="280"/>
            <ac:picMk id="22" creationId="{8DF1CE84-BC06-4E42-A5D4-7B92E327FDF7}"/>
          </ac:picMkLst>
        </pc:picChg>
        <pc:picChg chg="add del">
          <ac:chgData name="Robin  Whitmore" userId="e838eb1b-a0f4-4704-9397-38872b9a8311" providerId="ADAL" clId="{0C991428-CC11-4D62-8B12-C11DC64A8734}" dt="2020-03-02T17:43:58.377" v="323" actId="26606"/>
          <ac:picMkLst>
            <pc:docMk/>
            <pc:sldMk cId="2085925780" sldId="280"/>
            <ac:picMk id="25" creationId="{C0419FA5-A1B5-487F-92D4-03983819F9B9}"/>
          </ac:picMkLst>
        </pc:picChg>
        <pc:picChg chg="add">
          <ac:chgData name="Robin  Whitmore" userId="e838eb1b-a0f4-4704-9397-38872b9a8311" providerId="ADAL" clId="{0C991428-CC11-4D62-8B12-C11DC64A8734}" dt="2020-03-02T17:43:58.377" v="323" actId="26606"/>
          <ac:picMkLst>
            <pc:docMk/>
            <pc:sldMk cId="2085925780" sldId="280"/>
            <ac:picMk id="32" creationId="{8DF1CE84-BC06-4E42-A5D4-7B92E327FDF7}"/>
          </ac:picMkLst>
        </pc:picChg>
        <pc:picChg chg="add">
          <ac:chgData name="Robin  Whitmore" userId="e838eb1b-a0f4-4704-9397-38872b9a8311" providerId="ADAL" clId="{0C991428-CC11-4D62-8B12-C11DC64A8734}" dt="2020-03-02T17:43:58.377" v="323" actId="26606"/>
          <ac:picMkLst>
            <pc:docMk/>
            <pc:sldMk cId="2085925780" sldId="280"/>
            <ac:picMk id="38" creationId="{C0419FA5-A1B5-487F-92D4-03983819F9B9}"/>
          </ac:picMkLst>
        </pc:picChg>
      </pc:sldChg>
      <pc:sldChg chg="addSp delSp modSp add mod setBg">
        <pc:chgData name="Robin  Whitmore" userId="e838eb1b-a0f4-4704-9397-38872b9a8311" providerId="ADAL" clId="{0C991428-CC11-4D62-8B12-C11DC64A8734}" dt="2020-03-02T18:36:52.617" v="776" actId="20577"/>
        <pc:sldMkLst>
          <pc:docMk/>
          <pc:sldMk cId="565745013" sldId="281"/>
        </pc:sldMkLst>
        <pc:spChg chg="mod">
          <ac:chgData name="Robin  Whitmore" userId="e838eb1b-a0f4-4704-9397-38872b9a8311" providerId="ADAL" clId="{0C991428-CC11-4D62-8B12-C11DC64A8734}" dt="2020-03-02T18:36:33.896" v="759" actId="26606"/>
          <ac:spMkLst>
            <pc:docMk/>
            <pc:sldMk cId="565745013" sldId="281"/>
            <ac:spMk id="2" creationId="{D9F3892D-99B4-49EB-B144-14F90181BA62}"/>
          </ac:spMkLst>
        </pc:spChg>
        <pc:spChg chg="del">
          <ac:chgData name="Robin  Whitmore" userId="e838eb1b-a0f4-4704-9397-38872b9a8311" providerId="ADAL" clId="{0C991428-CC11-4D62-8B12-C11DC64A8734}" dt="2020-03-02T18:35:59.611" v="752" actId="931"/>
          <ac:spMkLst>
            <pc:docMk/>
            <pc:sldMk cId="565745013" sldId="281"/>
            <ac:spMk id="3" creationId="{62CD2811-F9B5-4635-B15E-BE4C3C0DDAD0}"/>
          </ac:spMkLst>
        </pc:spChg>
        <pc:spChg chg="mod">
          <ac:chgData name="Robin  Whitmore" userId="e838eb1b-a0f4-4704-9397-38872b9a8311" providerId="ADAL" clId="{0C991428-CC11-4D62-8B12-C11DC64A8734}" dt="2020-03-02T18:36:52.617" v="776" actId="20577"/>
          <ac:spMkLst>
            <pc:docMk/>
            <pc:sldMk cId="565745013" sldId="281"/>
            <ac:spMk id="4" creationId="{25CE2D61-F94F-49EA-9874-8B81F09F0AA1}"/>
          </ac:spMkLst>
        </pc:spChg>
        <pc:spChg chg="add mod">
          <ac:chgData name="Robin  Whitmore" userId="e838eb1b-a0f4-4704-9397-38872b9a8311" providerId="ADAL" clId="{0C991428-CC11-4D62-8B12-C11DC64A8734}" dt="2020-03-02T18:36:33.896" v="759" actId="26606"/>
          <ac:spMkLst>
            <pc:docMk/>
            <pc:sldMk cId="565745013" sldId="281"/>
            <ac:spMk id="7" creationId="{65D35D66-2CF5-40DD-A613-B34B40E4AB13}"/>
          </ac:spMkLst>
        </pc:spChg>
        <pc:spChg chg="add">
          <ac:chgData name="Robin  Whitmore" userId="e838eb1b-a0f4-4704-9397-38872b9a8311" providerId="ADAL" clId="{0C991428-CC11-4D62-8B12-C11DC64A8734}" dt="2020-03-02T18:36:33.896" v="759" actId="26606"/>
          <ac:spMkLst>
            <pc:docMk/>
            <pc:sldMk cId="565745013" sldId="281"/>
            <ac:spMk id="18" creationId="{6B19486B-DD4C-4473-9FF8-3E3FB1542EE7}"/>
          </ac:spMkLst>
        </pc:spChg>
        <pc:spChg chg="add">
          <ac:chgData name="Robin  Whitmore" userId="e838eb1b-a0f4-4704-9397-38872b9a8311" providerId="ADAL" clId="{0C991428-CC11-4D62-8B12-C11DC64A8734}" dt="2020-03-02T18:36:33.896" v="759" actId="26606"/>
          <ac:spMkLst>
            <pc:docMk/>
            <pc:sldMk cId="565745013" sldId="281"/>
            <ac:spMk id="20" creationId="{52CE1431-75FA-49CE-A7AC-42816EFBC5DB}"/>
          </ac:spMkLst>
        </pc:spChg>
        <pc:picChg chg="add mod ord">
          <ac:chgData name="Robin  Whitmore" userId="e838eb1b-a0f4-4704-9397-38872b9a8311" providerId="ADAL" clId="{0C991428-CC11-4D62-8B12-C11DC64A8734}" dt="2020-03-02T18:36:33.896" v="759" actId="26606"/>
          <ac:picMkLst>
            <pc:docMk/>
            <pc:sldMk cId="565745013" sldId="281"/>
            <ac:picMk id="6" creationId="{FDB229BB-840C-4338-A6A9-C40A766519B5}"/>
          </ac:picMkLst>
        </pc:picChg>
        <pc:picChg chg="add">
          <ac:chgData name="Robin  Whitmore" userId="e838eb1b-a0f4-4704-9397-38872b9a8311" providerId="ADAL" clId="{0C991428-CC11-4D62-8B12-C11DC64A8734}" dt="2020-03-02T18:36:33.896" v="759" actId="26606"/>
          <ac:picMkLst>
            <pc:docMk/>
            <pc:sldMk cId="565745013" sldId="281"/>
            <ac:picMk id="12" creationId="{A97529DD-0019-4F2B-AAE6-A82A2FADB61C}"/>
          </ac:picMkLst>
        </pc:picChg>
        <pc:picChg chg="add">
          <ac:chgData name="Robin  Whitmore" userId="e838eb1b-a0f4-4704-9397-38872b9a8311" providerId="ADAL" clId="{0C991428-CC11-4D62-8B12-C11DC64A8734}" dt="2020-03-02T18:36:33.896" v="759" actId="26606"/>
          <ac:picMkLst>
            <pc:docMk/>
            <pc:sldMk cId="565745013" sldId="281"/>
            <ac:picMk id="14" creationId="{4A476453-89B8-4D0E-BDE0-0446B97F5FD2}"/>
          </ac:picMkLst>
        </pc:picChg>
        <pc:picChg chg="add">
          <ac:chgData name="Robin  Whitmore" userId="e838eb1b-a0f4-4704-9397-38872b9a8311" providerId="ADAL" clId="{0C991428-CC11-4D62-8B12-C11DC64A8734}" dt="2020-03-02T18:36:33.896" v="759" actId="26606"/>
          <ac:picMkLst>
            <pc:docMk/>
            <pc:sldMk cId="565745013" sldId="281"/>
            <ac:picMk id="16" creationId="{02B7E5A1-5C08-4455-A219-804981D6B260}"/>
          </ac:picMkLst>
        </pc:picChg>
      </pc:sldChg>
      <pc:sldChg chg="addSp delSp modSp add mod">
        <pc:chgData name="Robin  Whitmore" userId="e838eb1b-a0f4-4704-9397-38872b9a8311" providerId="ADAL" clId="{0C991428-CC11-4D62-8B12-C11DC64A8734}" dt="2020-03-02T19:14:46.870" v="2242" actId="962"/>
        <pc:sldMkLst>
          <pc:docMk/>
          <pc:sldMk cId="4209817008" sldId="282"/>
        </pc:sldMkLst>
        <pc:spChg chg="mod">
          <ac:chgData name="Robin  Whitmore" userId="e838eb1b-a0f4-4704-9397-38872b9a8311" providerId="ADAL" clId="{0C991428-CC11-4D62-8B12-C11DC64A8734}" dt="2020-03-02T19:06:09.847" v="2196" actId="20577"/>
          <ac:spMkLst>
            <pc:docMk/>
            <pc:sldMk cId="4209817008" sldId="282"/>
            <ac:spMk id="2" creationId="{0EE0F06A-4EDC-4FF2-BF6D-8AB96570FD36}"/>
          </ac:spMkLst>
        </pc:spChg>
        <pc:spChg chg="del">
          <ac:chgData name="Robin  Whitmore" userId="e838eb1b-a0f4-4704-9397-38872b9a8311" providerId="ADAL" clId="{0C991428-CC11-4D62-8B12-C11DC64A8734}" dt="2020-03-02T19:14:45.395" v="2240" actId="931"/>
          <ac:spMkLst>
            <pc:docMk/>
            <pc:sldMk cId="4209817008" sldId="282"/>
            <ac:spMk id="3" creationId="{9EB02D97-6D91-4F9B-BAFC-B0C804F62B00}"/>
          </ac:spMkLst>
        </pc:spChg>
        <pc:spChg chg="mod">
          <ac:chgData name="Robin  Whitmore" userId="e838eb1b-a0f4-4704-9397-38872b9a8311" providerId="ADAL" clId="{0C991428-CC11-4D62-8B12-C11DC64A8734}" dt="2020-03-02T19:14:11.424" v="2239" actId="20577"/>
          <ac:spMkLst>
            <pc:docMk/>
            <pc:sldMk cId="4209817008" sldId="282"/>
            <ac:spMk id="4" creationId="{1C6113BB-0317-4BD6-AC1D-D5D3F7F5370C}"/>
          </ac:spMkLst>
        </pc:spChg>
        <pc:spChg chg="add mod">
          <ac:chgData name="Robin  Whitmore" userId="e838eb1b-a0f4-4704-9397-38872b9a8311" providerId="ADAL" clId="{0C991428-CC11-4D62-8B12-C11DC64A8734}" dt="2020-03-02T19:14:46.870" v="2242" actId="962"/>
          <ac:spMkLst>
            <pc:docMk/>
            <pc:sldMk cId="4209817008" sldId="282"/>
            <ac:spMk id="7" creationId="{42304BA1-E784-4F88-AB1D-716C9682E001}"/>
          </ac:spMkLst>
        </pc:spChg>
        <pc:picChg chg="add mod">
          <ac:chgData name="Robin  Whitmore" userId="e838eb1b-a0f4-4704-9397-38872b9a8311" providerId="ADAL" clId="{0C991428-CC11-4D62-8B12-C11DC64A8734}" dt="2020-03-02T19:14:46.870" v="2242" actId="962"/>
          <ac:picMkLst>
            <pc:docMk/>
            <pc:sldMk cId="4209817008" sldId="282"/>
            <ac:picMk id="6" creationId="{01F1281A-9C7A-42FA-8BD2-75C7AD2E2739}"/>
          </ac:picMkLst>
        </pc:picChg>
      </pc:sldChg>
    </pc:docChg>
  </pc:docChgLst>
  <pc:docChgLst>
    <pc:chgData name="Robin  Whitmore" userId="e838eb1b-a0f4-4704-9397-38872b9a8311" providerId="ADAL" clId="{1E9130A6-DDF5-426C-B0E6-8EEB1870C25C}"/>
    <pc:docChg chg="modSld">
      <pc:chgData name="Robin  Whitmore" userId="e838eb1b-a0f4-4704-9397-38872b9a8311" providerId="ADAL" clId="{1E9130A6-DDF5-426C-B0E6-8EEB1870C25C}" dt="2020-06-16T16:47:10.186" v="35"/>
      <pc:docMkLst>
        <pc:docMk/>
      </pc:docMkLst>
      <pc:sldChg chg="addSp modSp mod modAnim">
        <pc:chgData name="Robin  Whitmore" userId="e838eb1b-a0f4-4704-9397-38872b9a8311" providerId="ADAL" clId="{1E9130A6-DDF5-426C-B0E6-8EEB1870C25C}" dt="2020-06-16T16:47:10.186" v="35"/>
        <pc:sldMkLst>
          <pc:docMk/>
          <pc:sldMk cId="2790316322" sldId="262"/>
        </pc:sldMkLst>
        <pc:spChg chg="mod">
          <ac:chgData name="Robin  Whitmore" userId="e838eb1b-a0f4-4704-9397-38872b9a8311" providerId="ADAL" clId="{1E9130A6-DDF5-426C-B0E6-8EEB1870C25C}" dt="2020-06-16T16:46:24.666" v="34"/>
          <ac:spMkLst>
            <pc:docMk/>
            <pc:sldMk cId="2790316322" sldId="262"/>
            <ac:spMk id="3" creationId="{F9FEDD17-EB3D-4DF1-AEE2-ED679FBF33A4}"/>
          </ac:spMkLst>
        </pc:spChg>
        <pc:spChg chg="add mod">
          <ac:chgData name="Robin  Whitmore" userId="e838eb1b-a0f4-4704-9397-38872b9a8311" providerId="ADAL" clId="{1E9130A6-DDF5-426C-B0E6-8EEB1870C25C}" dt="2020-06-16T16:43:27.613" v="13" actId="14100"/>
          <ac:spMkLst>
            <pc:docMk/>
            <pc:sldMk cId="2790316322" sldId="262"/>
            <ac:spMk id="10" creationId="{6A8AD603-5C99-434A-A70E-DAFF2FCF2E7F}"/>
          </ac:spMkLst>
        </pc:spChg>
        <pc:spChg chg="add mod">
          <ac:chgData name="Robin  Whitmore" userId="e838eb1b-a0f4-4704-9397-38872b9a8311" providerId="ADAL" clId="{1E9130A6-DDF5-426C-B0E6-8EEB1870C25C}" dt="2020-06-16T16:46:07.805" v="19" actId="14100"/>
          <ac:spMkLst>
            <pc:docMk/>
            <pc:sldMk cId="2790316322" sldId="262"/>
            <ac:spMk id="13" creationId="{C1D7EFA1-9829-4F5B-9592-E11A936E98DC}"/>
          </ac:spMkLst>
        </pc:spChg>
        <pc:picChg chg="add mod">
          <ac:chgData name="Robin  Whitmore" userId="e838eb1b-a0f4-4704-9397-38872b9a8311" providerId="ADAL" clId="{1E9130A6-DDF5-426C-B0E6-8EEB1870C25C}" dt="2020-06-16T16:43:13.664" v="12" actId="14100"/>
          <ac:picMkLst>
            <pc:docMk/>
            <pc:sldMk cId="2790316322" sldId="262"/>
            <ac:picMk id="7" creationId="{6BE357D8-684F-4E61-BD13-8EBD7FCEE93A}"/>
          </ac:picMkLst>
        </pc:picChg>
        <pc:picChg chg="add mod">
          <ac:chgData name="Robin  Whitmore" userId="e838eb1b-a0f4-4704-9397-38872b9a8311" providerId="ADAL" clId="{1E9130A6-DDF5-426C-B0E6-8EEB1870C25C}" dt="2020-06-16T16:46:07.805" v="19" actId="14100"/>
          <ac:picMkLst>
            <pc:docMk/>
            <pc:sldMk cId="2790316322" sldId="262"/>
            <ac:picMk id="12" creationId="{020CA8DB-24C9-4A0B-B606-F688C50E26AA}"/>
          </ac:picMkLst>
        </pc:picChg>
      </pc:sldChg>
    </pc:docChg>
  </pc:docChgLst>
  <pc:docChgLst>
    <pc:chgData name="Robin  Whitmore" userId="e838eb1b-a0f4-4704-9397-38872b9a8311" providerId="ADAL" clId="{18570E13-9104-47A6-8853-F160581D8BAD}"/>
    <pc:docChg chg="undo custSel mod addSld delSld modSld">
      <pc:chgData name="Robin  Whitmore" userId="e838eb1b-a0f4-4704-9397-38872b9a8311" providerId="ADAL" clId="{18570E13-9104-47A6-8853-F160581D8BAD}" dt="2019-11-06T21:05:43.711" v="3250" actId="26606"/>
      <pc:docMkLst>
        <pc:docMk/>
      </pc:docMkLst>
      <pc:sldChg chg="addSp modSp add">
        <pc:chgData name="Robin  Whitmore" userId="e838eb1b-a0f4-4704-9397-38872b9a8311" providerId="ADAL" clId="{18570E13-9104-47A6-8853-F160581D8BAD}" dt="2019-11-06T15:54:36.503" v="220" actId="20577"/>
        <pc:sldMkLst>
          <pc:docMk/>
          <pc:sldMk cId="1145469250" sldId="257"/>
        </pc:sldMkLst>
        <pc:spChg chg="mod">
          <ac:chgData name="Robin  Whitmore" userId="e838eb1b-a0f4-4704-9397-38872b9a8311" providerId="ADAL" clId="{18570E13-9104-47A6-8853-F160581D8BAD}" dt="2019-11-06T15:46:59.234" v="41" actId="20577"/>
          <ac:spMkLst>
            <pc:docMk/>
            <pc:sldMk cId="1145469250" sldId="257"/>
            <ac:spMk id="2" creationId="{87ADDFCB-9A5A-43A2-8D82-078B49351ABC}"/>
          </ac:spMkLst>
        </pc:spChg>
        <pc:spChg chg="mod">
          <ac:chgData name="Robin  Whitmore" userId="e838eb1b-a0f4-4704-9397-38872b9a8311" providerId="ADAL" clId="{18570E13-9104-47A6-8853-F160581D8BAD}" dt="2019-11-06T15:54:36.503" v="220" actId="20577"/>
          <ac:spMkLst>
            <pc:docMk/>
            <pc:sldMk cId="1145469250" sldId="257"/>
            <ac:spMk id="3" creationId="{4F98C39D-21D9-402A-9843-C5DD4AEDB339}"/>
          </ac:spMkLst>
        </pc:spChg>
        <pc:picChg chg="add mod">
          <ac:chgData name="Robin  Whitmore" userId="e838eb1b-a0f4-4704-9397-38872b9a8311" providerId="ADAL" clId="{18570E13-9104-47A6-8853-F160581D8BAD}" dt="2019-11-06T15:48:04.797" v="45" actId="1076"/>
          <ac:picMkLst>
            <pc:docMk/>
            <pc:sldMk cId="1145469250" sldId="257"/>
            <ac:picMk id="1026" creationId="{2932FC49-E481-4D10-9FFA-D437DABE607E}"/>
          </ac:picMkLst>
        </pc:picChg>
      </pc:sldChg>
      <pc:sldChg chg="modSp add del">
        <pc:chgData name="Robin  Whitmore" userId="e838eb1b-a0f4-4704-9397-38872b9a8311" providerId="ADAL" clId="{18570E13-9104-47A6-8853-F160581D8BAD}" dt="2019-11-06T15:55:52.175" v="253" actId="2696"/>
        <pc:sldMkLst>
          <pc:docMk/>
          <pc:sldMk cId="4036943951" sldId="258"/>
        </pc:sldMkLst>
        <pc:spChg chg="mod">
          <ac:chgData name="Robin  Whitmore" userId="e838eb1b-a0f4-4704-9397-38872b9a8311" providerId="ADAL" clId="{18570E13-9104-47A6-8853-F160581D8BAD}" dt="2019-11-06T15:55:46.902" v="252"/>
          <ac:spMkLst>
            <pc:docMk/>
            <pc:sldMk cId="4036943951" sldId="258"/>
            <ac:spMk id="2" creationId="{0532AACD-EEC8-4C0A-B50F-BE36C4AED8FD}"/>
          </ac:spMkLst>
        </pc:spChg>
        <pc:spChg chg="mod">
          <ac:chgData name="Robin  Whitmore" userId="e838eb1b-a0f4-4704-9397-38872b9a8311" providerId="ADAL" clId="{18570E13-9104-47A6-8853-F160581D8BAD}" dt="2019-11-06T15:55:41.752" v="250" actId="20577"/>
          <ac:spMkLst>
            <pc:docMk/>
            <pc:sldMk cId="4036943951" sldId="258"/>
            <ac:spMk id="4" creationId="{63F06CE7-F80E-4E62-8D6B-D3EFC2AC0E44}"/>
          </ac:spMkLst>
        </pc:spChg>
      </pc:sldChg>
      <pc:sldChg chg="addSp delSp modSp add mod setBg">
        <pc:chgData name="Robin  Whitmore" userId="e838eb1b-a0f4-4704-9397-38872b9a8311" providerId="ADAL" clId="{18570E13-9104-47A6-8853-F160581D8BAD}" dt="2019-11-06T16:44:30.360" v="727" actId="255"/>
        <pc:sldMkLst>
          <pc:docMk/>
          <pc:sldMk cId="2412741387" sldId="259"/>
        </pc:sldMkLst>
        <pc:spChg chg="mod">
          <ac:chgData name="Robin  Whitmore" userId="e838eb1b-a0f4-4704-9397-38872b9a8311" providerId="ADAL" clId="{18570E13-9104-47A6-8853-F160581D8BAD}" dt="2019-11-06T16:30:11.714" v="571" actId="26606"/>
          <ac:spMkLst>
            <pc:docMk/>
            <pc:sldMk cId="2412741387" sldId="259"/>
            <ac:spMk id="2" creationId="{EFC144AB-F226-4670-AAEF-DF5360DF36A0}"/>
          </ac:spMkLst>
        </pc:spChg>
        <pc:spChg chg="add del mod">
          <ac:chgData name="Robin  Whitmore" userId="e838eb1b-a0f4-4704-9397-38872b9a8311" providerId="ADAL" clId="{18570E13-9104-47A6-8853-F160581D8BAD}" dt="2019-11-06T16:44:30.360" v="727" actId="255"/>
          <ac:spMkLst>
            <pc:docMk/>
            <pc:sldMk cId="2412741387" sldId="259"/>
            <ac:spMk id="3" creationId="{029055F9-74C6-4C4C-B942-78AC9F9E2994}"/>
          </ac:spMkLst>
        </pc:spChg>
        <pc:spChg chg="add del mod">
          <ac:chgData name="Robin  Whitmore" userId="e838eb1b-a0f4-4704-9397-38872b9a8311" providerId="ADAL" clId="{18570E13-9104-47A6-8853-F160581D8BAD}" dt="2019-11-06T16:18:34.576" v="317" actId="478"/>
          <ac:spMkLst>
            <pc:docMk/>
            <pc:sldMk cId="2412741387" sldId="259"/>
            <ac:spMk id="4" creationId="{8D9C2CA7-D788-45B9-9291-853442F6FF2F}"/>
          </ac:spMkLst>
        </pc:spChg>
        <pc:spChg chg="add del">
          <ac:chgData name="Robin  Whitmore" userId="e838eb1b-a0f4-4704-9397-38872b9a8311" providerId="ADAL" clId="{18570E13-9104-47A6-8853-F160581D8BAD}" dt="2019-11-06T16:19:20.506" v="325" actId="26606"/>
          <ac:spMkLst>
            <pc:docMk/>
            <pc:sldMk cId="2412741387" sldId="259"/>
            <ac:spMk id="77" creationId="{B8D0330D-F534-4131-9807-B71B9EF12BAA}"/>
          </ac:spMkLst>
        </pc:spChg>
        <pc:spChg chg="add del">
          <ac:chgData name="Robin  Whitmore" userId="e838eb1b-a0f4-4704-9397-38872b9a8311" providerId="ADAL" clId="{18570E13-9104-47A6-8853-F160581D8BAD}" dt="2019-11-06T16:30:11.683" v="570" actId="26606"/>
          <ac:spMkLst>
            <pc:docMk/>
            <pc:sldMk cId="2412741387" sldId="259"/>
            <ac:spMk id="146" creationId="{B8D0330D-F534-4131-9807-B71B9EF12BAA}"/>
          </ac:spMkLst>
        </pc:spChg>
        <pc:spChg chg="add">
          <ac:chgData name="Robin  Whitmore" userId="e838eb1b-a0f4-4704-9397-38872b9a8311" providerId="ADAL" clId="{18570E13-9104-47A6-8853-F160581D8BAD}" dt="2019-11-06T16:30:11.714" v="571" actId="26606"/>
          <ac:spMkLst>
            <pc:docMk/>
            <pc:sldMk cId="2412741387" sldId="259"/>
            <ac:spMk id="152" creationId="{09D6A950-3339-40EB-8972-64F44542D3FF}"/>
          </ac:spMkLst>
        </pc:spChg>
        <pc:spChg chg="add del">
          <ac:chgData name="Robin  Whitmore" userId="e838eb1b-a0f4-4704-9397-38872b9a8311" providerId="ADAL" clId="{18570E13-9104-47A6-8853-F160581D8BAD}" dt="2019-11-06T16:30:11.714" v="571" actId="26606"/>
          <ac:spMkLst>
            <pc:docMk/>
            <pc:sldMk cId="2412741387" sldId="259"/>
            <ac:spMk id="2056" creationId="{C2E52CAC-158C-4DC7-AA1C-F582FFF73C60}"/>
          </ac:spMkLst>
        </pc:spChg>
        <pc:spChg chg="add">
          <ac:chgData name="Robin  Whitmore" userId="e838eb1b-a0f4-4704-9397-38872b9a8311" providerId="ADAL" clId="{18570E13-9104-47A6-8853-F160581D8BAD}" dt="2019-11-06T16:30:11.714" v="571" actId="26606"/>
          <ac:spMkLst>
            <pc:docMk/>
            <pc:sldMk cId="2412741387" sldId="259"/>
            <ac:spMk id="2059" creationId="{1395ACAC-577D-4FAD-955D-280C3D104ADF}"/>
          </ac:spMkLst>
        </pc:spChg>
        <pc:spChg chg="add">
          <ac:chgData name="Robin  Whitmore" userId="e838eb1b-a0f4-4704-9397-38872b9a8311" providerId="ADAL" clId="{18570E13-9104-47A6-8853-F160581D8BAD}" dt="2019-11-06T16:30:11.714" v="571" actId="26606"/>
          <ac:spMkLst>
            <pc:docMk/>
            <pc:sldMk cId="2412741387" sldId="259"/>
            <ac:spMk id="2060" creationId="{0AB11C2E-6CA2-4822-BF14-C1C9A6BC6CAA}"/>
          </ac:spMkLst>
        </pc:spChg>
        <pc:spChg chg="add">
          <ac:chgData name="Robin  Whitmore" userId="e838eb1b-a0f4-4704-9397-38872b9a8311" providerId="ADAL" clId="{18570E13-9104-47A6-8853-F160581D8BAD}" dt="2019-11-06T16:30:11.714" v="571" actId="26606"/>
          <ac:spMkLst>
            <pc:docMk/>
            <pc:sldMk cId="2412741387" sldId="259"/>
            <ac:spMk id="2061" creationId="{38B3A2B2-7BBB-4E52-8C30-BE2A6F346B37}"/>
          </ac:spMkLst>
        </pc:spChg>
        <pc:grpChg chg="add del">
          <ac:chgData name="Robin  Whitmore" userId="e838eb1b-a0f4-4704-9397-38872b9a8311" providerId="ADAL" clId="{18570E13-9104-47A6-8853-F160581D8BAD}" dt="2019-11-06T16:19:20.506" v="325" actId="26606"/>
          <ac:grpSpMkLst>
            <pc:docMk/>
            <pc:sldMk cId="2412741387" sldId="259"/>
            <ac:grpSpMk id="73" creationId="{D252EB36-EB2C-4AFE-B09B-0DF8AC871E5C}"/>
          </ac:grpSpMkLst>
        </pc:grpChg>
        <pc:grpChg chg="add del">
          <ac:chgData name="Robin  Whitmore" userId="e838eb1b-a0f4-4704-9397-38872b9a8311" providerId="ADAL" clId="{18570E13-9104-47A6-8853-F160581D8BAD}" dt="2019-11-06T16:30:11.683" v="570" actId="26606"/>
          <ac:grpSpMkLst>
            <pc:docMk/>
            <pc:sldMk cId="2412741387" sldId="259"/>
            <ac:grpSpMk id="142" creationId="{D252EB36-EB2C-4AFE-B09B-0DF8AC871E5C}"/>
          </ac:grpSpMkLst>
        </pc:grpChg>
        <pc:grpChg chg="add del">
          <ac:chgData name="Robin  Whitmore" userId="e838eb1b-a0f4-4704-9397-38872b9a8311" providerId="ADAL" clId="{18570E13-9104-47A6-8853-F160581D8BAD}" dt="2019-11-06T16:30:11.714" v="571" actId="26606"/>
          <ac:grpSpMkLst>
            <pc:docMk/>
            <pc:sldMk cId="2412741387" sldId="259"/>
            <ac:grpSpMk id="2054" creationId="{E7E11A8B-D353-4867-842B-40B7BABC9EED}"/>
          </ac:grpSpMkLst>
        </pc:grpChg>
        <pc:picChg chg="add mod ord">
          <ac:chgData name="Robin  Whitmore" userId="e838eb1b-a0f4-4704-9397-38872b9a8311" providerId="ADAL" clId="{18570E13-9104-47A6-8853-F160581D8BAD}" dt="2019-11-06T16:30:11.714" v="571" actId="26606"/>
          <ac:picMkLst>
            <pc:docMk/>
            <pc:sldMk cId="2412741387" sldId="259"/>
            <ac:picMk id="5" creationId="{E6167C40-06F8-43B1-A3F8-B2969AD41C3B}"/>
          </ac:picMkLst>
        </pc:picChg>
        <pc:picChg chg="add del">
          <ac:chgData name="Robin  Whitmore" userId="e838eb1b-a0f4-4704-9397-38872b9a8311" providerId="ADAL" clId="{18570E13-9104-47A6-8853-F160581D8BAD}" dt="2019-11-06T16:19:20.506" v="325" actId="26606"/>
          <ac:picMkLst>
            <pc:docMk/>
            <pc:sldMk cId="2412741387" sldId="259"/>
            <ac:picMk id="79" creationId="{18B7ED37-7ABB-42DD-AB26-3F9028261B99}"/>
          </ac:picMkLst>
        </pc:picChg>
        <pc:picChg chg="add">
          <ac:chgData name="Robin  Whitmore" userId="e838eb1b-a0f4-4704-9397-38872b9a8311" providerId="ADAL" clId="{18570E13-9104-47A6-8853-F160581D8BAD}" dt="2019-11-06T16:30:11.714" v="571" actId="26606"/>
          <ac:picMkLst>
            <pc:docMk/>
            <pc:sldMk cId="2412741387" sldId="259"/>
            <ac:picMk id="144" creationId="{E228037F-2EF2-4A1A-8D1D-D08F2C98AD63}"/>
          </ac:picMkLst>
        </pc:picChg>
        <pc:picChg chg="add del">
          <ac:chgData name="Robin  Whitmore" userId="e838eb1b-a0f4-4704-9397-38872b9a8311" providerId="ADAL" clId="{18570E13-9104-47A6-8853-F160581D8BAD}" dt="2019-11-06T16:30:11.683" v="570" actId="26606"/>
          <ac:picMkLst>
            <pc:docMk/>
            <pc:sldMk cId="2412741387" sldId="259"/>
            <ac:picMk id="148" creationId="{18B7ED37-7ABB-42DD-AB26-3F9028261B99}"/>
          </ac:picMkLst>
        </pc:picChg>
        <pc:picChg chg="add">
          <ac:chgData name="Robin  Whitmore" userId="e838eb1b-a0f4-4704-9397-38872b9a8311" providerId="ADAL" clId="{18570E13-9104-47A6-8853-F160581D8BAD}" dt="2019-11-06T16:30:11.714" v="571" actId="26606"/>
          <ac:picMkLst>
            <pc:docMk/>
            <pc:sldMk cId="2412741387" sldId="259"/>
            <ac:picMk id="150" creationId="{FFF756FE-278B-4106-BB2E-DB87CF02DFB5}"/>
          </ac:picMkLst>
        </pc:picChg>
        <pc:picChg chg="add del mod">
          <ac:chgData name="Robin  Whitmore" userId="e838eb1b-a0f4-4704-9397-38872b9a8311" providerId="ADAL" clId="{18570E13-9104-47A6-8853-F160581D8BAD}" dt="2019-11-06T16:18:42.940" v="320"/>
          <ac:picMkLst>
            <pc:docMk/>
            <pc:sldMk cId="2412741387" sldId="259"/>
            <ac:picMk id="2050" creationId="{4F9A0A10-89E6-404A-9982-AA2D21FA78FA}"/>
          </ac:picMkLst>
        </pc:picChg>
        <pc:picChg chg="add del mod ord">
          <ac:chgData name="Robin  Whitmore" userId="e838eb1b-a0f4-4704-9397-38872b9a8311" providerId="ADAL" clId="{18570E13-9104-47A6-8853-F160581D8BAD}" dt="2019-11-06T16:29:39.289" v="565"/>
          <ac:picMkLst>
            <pc:docMk/>
            <pc:sldMk cId="2412741387" sldId="259"/>
            <ac:picMk id="2052" creationId="{1E39C0D0-41F6-4F34-A828-67F9FF33CA8B}"/>
          </ac:picMkLst>
        </pc:picChg>
        <pc:picChg chg="add del">
          <ac:chgData name="Robin  Whitmore" userId="e838eb1b-a0f4-4704-9397-38872b9a8311" providerId="ADAL" clId="{18570E13-9104-47A6-8853-F160581D8BAD}" dt="2019-11-06T16:30:11.714" v="571" actId="26606"/>
          <ac:picMkLst>
            <pc:docMk/>
            <pc:sldMk cId="2412741387" sldId="259"/>
            <ac:picMk id="2057" creationId="{83211ECD-2CC2-43D9-A32B-E8669250EF55}"/>
          </ac:picMkLst>
        </pc:picChg>
      </pc:sldChg>
      <pc:sldChg chg="addSp delSp modSp add mod setBg">
        <pc:chgData name="Robin  Whitmore" userId="e838eb1b-a0f4-4704-9397-38872b9a8311" providerId="ADAL" clId="{18570E13-9104-47A6-8853-F160581D8BAD}" dt="2019-11-06T17:29:24.028" v="1025" actId="1076"/>
        <pc:sldMkLst>
          <pc:docMk/>
          <pc:sldMk cId="3409068444" sldId="260"/>
        </pc:sldMkLst>
        <pc:spChg chg="mod">
          <ac:chgData name="Robin  Whitmore" userId="e838eb1b-a0f4-4704-9397-38872b9a8311" providerId="ADAL" clId="{18570E13-9104-47A6-8853-F160581D8BAD}" dt="2019-11-06T16:35:45.704" v="572" actId="26606"/>
          <ac:spMkLst>
            <pc:docMk/>
            <pc:sldMk cId="3409068444" sldId="260"/>
            <ac:spMk id="2" creationId="{C0055DBC-C7FE-473F-AB89-C557FB5547E3}"/>
          </ac:spMkLst>
        </pc:spChg>
        <pc:spChg chg="del mod">
          <ac:chgData name="Robin  Whitmore" userId="e838eb1b-a0f4-4704-9397-38872b9a8311" providerId="ADAL" clId="{18570E13-9104-47A6-8853-F160581D8BAD}" dt="2019-11-06T16:35:45.704" v="572" actId="26606"/>
          <ac:spMkLst>
            <pc:docMk/>
            <pc:sldMk cId="3409068444" sldId="260"/>
            <ac:spMk id="3" creationId="{56858B2F-B2FF-4D7B-BD0C-0422FA0B8112}"/>
          </ac:spMkLst>
        </pc:spChg>
        <pc:spChg chg="add mod">
          <ac:chgData name="Robin  Whitmore" userId="e838eb1b-a0f4-4704-9397-38872b9a8311" providerId="ADAL" clId="{18570E13-9104-47A6-8853-F160581D8BAD}" dt="2019-11-06T16:46:44.562" v="849" actId="1076"/>
          <ac:spMkLst>
            <pc:docMk/>
            <pc:sldMk cId="3409068444" sldId="260"/>
            <ac:spMk id="4" creationId="{7FBBD9A2-E424-486B-95C7-B54906F2A5E5}"/>
          </ac:spMkLst>
        </pc:spChg>
        <pc:graphicFrameChg chg="add mod">
          <ac:chgData name="Robin  Whitmore" userId="e838eb1b-a0f4-4704-9397-38872b9a8311" providerId="ADAL" clId="{18570E13-9104-47A6-8853-F160581D8BAD}" dt="2019-11-06T17:29:24.028" v="1025" actId="1076"/>
          <ac:graphicFrameMkLst>
            <pc:docMk/>
            <pc:sldMk cId="3409068444" sldId="260"/>
            <ac:graphicFrameMk id="5" creationId="{602DB50F-7CEF-402A-8C99-708CBFFE629B}"/>
          </ac:graphicFrameMkLst>
        </pc:graphicFrameChg>
      </pc:sldChg>
      <pc:sldChg chg="addSp modSp add mod setBg addCm delCm">
        <pc:chgData name="Robin  Whitmore" userId="e838eb1b-a0f4-4704-9397-38872b9a8311" providerId="ADAL" clId="{18570E13-9104-47A6-8853-F160581D8BAD}" dt="2019-11-06T16:55:57.611" v="935" actId="255"/>
        <pc:sldMkLst>
          <pc:docMk/>
          <pc:sldMk cId="3769068476" sldId="261"/>
        </pc:sldMkLst>
        <pc:spChg chg="mod">
          <ac:chgData name="Robin  Whitmore" userId="e838eb1b-a0f4-4704-9397-38872b9a8311" providerId="ADAL" clId="{18570E13-9104-47A6-8853-F160581D8BAD}" dt="2019-11-06T16:48:33.591" v="862" actId="26606"/>
          <ac:spMkLst>
            <pc:docMk/>
            <pc:sldMk cId="3769068476" sldId="261"/>
            <ac:spMk id="2" creationId="{2E036C8F-F1E6-4FD3-9AF3-8AA929AA59EF}"/>
          </ac:spMkLst>
        </pc:spChg>
        <pc:spChg chg="mod">
          <ac:chgData name="Robin  Whitmore" userId="e838eb1b-a0f4-4704-9397-38872b9a8311" providerId="ADAL" clId="{18570E13-9104-47A6-8853-F160581D8BAD}" dt="2019-11-06T16:55:57.611" v="935" actId="255"/>
          <ac:spMkLst>
            <pc:docMk/>
            <pc:sldMk cId="3769068476" sldId="261"/>
            <ac:spMk id="3" creationId="{43BBEABC-6562-42B5-81F8-4AC243DD46A2}"/>
          </ac:spMkLst>
        </pc:spChg>
        <pc:spChg chg="add mod ord">
          <ac:chgData name="Robin  Whitmore" userId="e838eb1b-a0f4-4704-9397-38872b9a8311" providerId="ADAL" clId="{18570E13-9104-47A6-8853-F160581D8BAD}" dt="2019-11-06T16:48:33.591" v="862" actId="26606"/>
          <ac:spMkLst>
            <pc:docMk/>
            <pc:sldMk cId="3769068476" sldId="261"/>
            <ac:spMk id="6" creationId="{99760CE3-6CBE-4FA6-B7B2-2BD53DAE7C8C}"/>
          </ac:spMkLst>
        </pc:spChg>
        <pc:spChg chg="add mod">
          <ac:chgData name="Robin  Whitmore" userId="e838eb1b-a0f4-4704-9397-38872b9a8311" providerId="ADAL" clId="{18570E13-9104-47A6-8853-F160581D8BAD}" dt="2019-11-06T16:48:33.591" v="862" actId="26606"/>
          <ac:spMkLst>
            <pc:docMk/>
            <pc:sldMk cId="3769068476" sldId="261"/>
            <ac:spMk id="9" creationId="{68A714B8-BCE4-4D9D-B75D-771D88F1BD8B}"/>
          </ac:spMkLst>
        </pc:spChg>
        <pc:spChg chg="add mod">
          <ac:chgData name="Robin  Whitmore" userId="e838eb1b-a0f4-4704-9397-38872b9a8311" providerId="ADAL" clId="{18570E13-9104-47A6-8853-F160581D8BAD}" dt="2019-11-06T16:48:33.591" v="862" actId="26606"/>
          <ac:spMkLst>
            <pc:docMk/>
            <pc:sldMk cId="3769068476" sldId="261"/>
            <ac:spMk id="12" creationId="{67CCB162-9B8E-49CE-A36D-69AAD06CB844}"/>
          </ac:spMkLst>
        </pc:spChg>
        <pc:spChg chg="add">
          <ac:chgData name="Robin  Whitmore" userId="e838eb1b-a0f4-4704-9397-38872b9a8311" providerId="ADAL" clId="{18570E13-9104-47A6-8853-F160581D8BAD}" dt="2019-11-06T16:48:33.591" v="862" actId="26606"/>
          <ac:spMkLst>
            <pc:docMk/>
            <pc:sldMk cId="3769068476" sldId="261"/>
            <ac:spMk id="21" creationId="{E1CDCE00-C4BC-46A8-9D07-70B8CF17D242}"/>
          </ac:spMkLst>
        </pc:spChg>
        <pc:spChg chg="add">
          <ac:chgData name="Robin  Whitmore" userId="e838eb1b-a0f4-4704-9397-38872b9a8311" providerId="ADAL" clId="{18570E13-9104-47A6-8853-F160581D8BAD}" dt="2019-11-06T16:48:33.591" v="862" actId="26606"/>
          <ac:spMkLst>
            <pc:docMk/>
            <pc:sldMk cId="3769068476" sldId="261"/>
            <ac:spMk id="23" creationId="{20EC72D3-36C4-4B87-8B84-EB8CDED4D102}"/>
          </ac:spMkLst>
        </pc:spChg>
        <pc:grpChg chg="add">
          <ac:chgData name="Robin  Whitmore" userId="e838eb1b-a0f4-4704-9397-38872b9a8311" providerId="ADAL" clId="{18570E13-9104-47A6-8853-F160581D8BAD}" dt="2019-11-06T16:48:33.591" v="862" actId="26606"/>
          <ac:grpSpMkLst>
            <pc:docMk/>
            <pc:sldMk cId="3769068476" sldId="261"/>
            <ac:grpSpMk id="17" creationId="{62E4A247-913A-4CDE-B56F-C1C5B84628D4}"/>
          </ac:grpSpMkLst>
        </pc:grpChg>
        <pc:picChg chg="add mod ord">
          <ac:chgData name="Robin  Whitmore" userId="e838eb1b-a0f4-4704-9397-38872b9a8311" providerId="ADAL" clId="{18570E13-9104-47A6-8853-F160581D8BAD}" dt="2019-11-06T16:48:33.591" v="862" actId="26606"/>
          <ac:picMkLst>
            <pc:docMk/>
            <pc:sldMk cId="3769068476" sldId="261"/>
            <ac:picMk id="5" creationId="{9C77370A-8727-4D4F-B490-960F352882AB}"/>
          </ac:picMkLst>
        </pc:picChg>
        <pc:picChg chg="add mod">
          <ac:chgData name="Robin  Whitmore" userId="e838eb1b-a0f4-4704-9397-38872b9a8311" providerId="ADAL" clId="{18570E13-9104-47A6-8853-F160581D8BAD}" dt="2019-11-06T16:48:33.591" v="862" actId="26606"/>
          <ac:picMkLst>
            <pc:docMk/>
            <pc:sldMk cId="3769068476" sldId="261"/>
            <ac:picMk id="8" creationId="{A4F06412-1F63-45C0-A2A8-3EBAC731327F}"/>
          </ac:picMkLst>
        </pc:picChg>
        <pc:picChg chg="add mod ord">
          <ac:chgData name="Robin  Whitmore" userId="e838eb1b-a0f4-4704-9397-38872b9a8311" providerId="ADAL" clId="{18570E13-9104-47A6-8853-F160581D8BAD}" dt="2019-11-06T16:48:33.591" v="862" actId="26606"/>
          <ac:picMkLst>
            <pc:docMk/>
            <pc:sldMk cId="3769068476" sldId="261"/>
            <ac:picMk id="11" creationId="{C5A16CAE-DA7E-4178-B62B-5478705E8B40}"/>
          </ac:picMkLst>
        </pc:picChg>
        <pc:picChg chg="add">
          <ac:chgData name="Robin  Whitmore" userId="e838eb1b-a0f4-4704-9397-38872b9a8311" providerId="ADAL" clId="{18570E13-9104-47A6-8853-F160581D8BAD}" dt="2019-11-06T16:48:33.591" v="862" actId="26606"/>
          <ac:picMkLst>
            <pc:docMk/>
            <pc:sldMk cId="3769068476" sldId="261"/>
            <ac:picMk id="25" creationId="{D8039EF4-0A0D-42F3-9D41-95616294D172}"/>
          </ac:picMkLst>
        </pc:picChg>
      </pc:sldChg>
      <pc:sldChg chg="addSp modSp add mod setBg">
        <pc:chgData name="Robin  Whitmore" userId="e838eb1b-a0f4-4704-9397-38872b9a8311" providerId="ADAL" clId="{18570E13-9104-47A6-8853-F160581D8BAD}" dt="2019-11-06T16:56:24.855" v="936" actId="255"/>
        <pc:sldMkLst>
          <pc:docMk/>
          <pc:sldMk cId="2790316322" sldId="262"/>
        </pc:sldMkLst>
        <pc:spChg chg="mo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2" creationId="{F3F6DD93-3182-4FE7-B80A-55715D27A299}"/>
          </ac:spMkLst>
        </pc:spChg>
        <pc:spChg chg="mod">
          <ac:chgData name="Robin  Whitmore" userId="e838eb1b-a0f4-4704-9397-38872b9a8311" providerId="ADAL" clId="{18570E13-9104-47A6-8853-F160581D8BAD}" dt="2019-11-06T16:56:24.855" v="936" actId="255"/>
          <ac:spMkLst>
            <pc:docMk/>
            <pc:sldMk cId="2790316322" sldId="262"/>
            <ac:spMk id="3" creationId="{F9FEDD17-EB3D-4DF1-AEE2-ED679FBF33A4}"/>
          </ac:spMkLst>
        </pc:spChg>
        <pc:spChg chg="add mod or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6" creationId="{45D73F8C-D884-48B4-8468-AD95B9AF0FCD}"/>
          </ac:spMkLst>
        </pc:spChg>
        <pc:spChg chg="add mo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9" creationId="{C09B75E0-38E5-460D-9C43-1D5ADA1A2A72}"/>
          </ac:spMkLst>
        </pc:spChg>
        <pc:spChg chg="ad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18" creationId="{077DC642-2A03-45A0-8FF0-362AFF61C5A1}"/>
          </ac:spMkLst>
        </pc:spChg>
        <pc:spChg chg="ad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22" creationId="{0F326001-0279-4BAB-9DFE-CC9E035CD0CF}"/>
          </ac:spMkLst>
        </pc:spChg>
        <pc:spChg chg="ad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24" creationId="{E14A9945-BC1D-4D9D-BAB3-BB4517FBC7F9}"/>
          </ac:spMkLst>
        </pc:spChg>
        <pc:spChg chg="ad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26" creationId="{AD4858F1-2521-4A7E-AC27-46FFD647E726}"/>
          </ac:spMkLst>
        </pc:spChg>
        <pc:spChg chg="add">
          <ac:chgData name="Robin  Whitmore" userId="e838eb1b-a0f4-4704-9397-38872b9a8311" providerId="ADAL" clId="{18570E13-9104-47A6-8853-F160581D8BAD}" dt="2019-11-06T16:41:23.797" v="596" actId="26606"/>
          <ac:spMkLst>
            <pc:docMk/>
            <pc:sldMk cId="2790316322" sldId="262"/>
            <ac:spMk id="28" creationId="{A0BCE823-95DB-40B2-9342-0641555BD440}"/>
          </ac:spMkLst>
        </pc:spChg>
        <pc:grpChg chg="add">
          <ac:chgData name="Robin  Whitmore" userId="e838eb1b-a0f4-4704-9397-38872b9a8311" providerId="ADAL" clId="{18570E13-9104-47A6-8853-F160581D8BAD}" dt="2019-11-06T16:41:23.797" v="596" actId="26606"/>
          <ac:grpSpMkLst>
            <pc:docMk/>
            <pc:sldMk cId="2790316322" sldId="262"/>
            <ac:grpSpMk id="14" creationId="{27E2C850-94E0-408B-9CE6-BA3A3573165E}"/>
          </ac:grpSpMkLst>
        </pc:grpChg>
        <pc:picChg chg="add mod">
          <ac:chgData name="Robin  Whitmore" userId="e838eb1b-a0f4-4704-9397-38872b9a8311" providerId="ADAL" clId="{18570E13-9104-47A6-8853-F160581D8BAD}" dt="2019-11-06T16:41:23.797" v="596" actId="26606"/>
          <ac:picMkLst>
            <pc:docMk/>
            <pc:sldMk cId="2790316322" sldId="262"/>
            <ac:picMk id="5" creationId="{0118F216-BAAF-4D3F-9702-24A0F8026DDC}"/>
          </ac:picMkLst>
        </pc:picChg>
        <pc:picChg chg="add mod">
          <ac:chgData name="Robin  Whitmore" userId="e838eb1b-a0f4-4704-9397-38872b9a8311" providerId="ADAL" clId="{18570E13-9104-47A6-8853-F160581D8BAD}" dt="2019-11-06T16:41:23.797" v="596" actId="26606"/>
          <ac:picMkLst>
            <pc:docMk/>
            <pc:sldMk cId="2790316322" sldId="262"/>
            <ac:picMk id="8" creationId="{CE00903E-A8F2-4356-B8C1-C42FE8F85981}"/>
          </ac:picMkLst>
        </pc:picChg>
        <pc:picChg chg="add">
          <ac:chgData name="Robin  Whitmore" userId="e838eb1b-a0f4-4704-9397-38872b9a8311" providerId="ADAL" clId="{18570E13-9104-47A6-8853-F160581D8BAD}" dt="2019-11-06T16:41:23.797" v="596" actId="26606"/>
          <ac:picMkLst>
            <pc:docMk/>
            <pc:sldMk cId="2790316322" sldId="262"/>
            <ac:picMk id="20" creationId="{9EBB120D-0399-4F09-B9F1-D6551E8912B6}"/>
          </ac:picMkLst>
        </pc:picChg>
      </pc:sldChg>
      <pc:sldChg chg="addSp delSp modSp add mod setBg delDesignElem">
        <pc:chgData name="Robin  Whitmore" userId="e838eb1b-a0f4-4704-9397-38872b9a8311" providerId="ADAL" clId="{18570E13-9104-47A6-8853-F160581D8BAD}" dt="2019-11-06T17:42:54.388" v="1028"/>
        <pc:sldMkLst>
          <pc:docMk/>
          <pc:sldMk cId="3015950639" sldId="263"/>
        </pc:sldMkLst>
        <pc:spChg chg="mod">
          <ac:chgData name="Robin  Whitmore" userId="e838eb1b-a0f4-4704-9397-38872b9a8311" providerId="ADAL" clId="{18570E13-9104-47A6-8853-F160581D8BAD}" dt="2019-11-06T17:05:32.216" v="985" actId="26606"/>
          <ac:spMkLst>
            <pc:docMk/>
            <pc:sldMk cId="3015950639" sldId="263"/>
            <ac:spMk id="2" creationId="{D36C60B1-4D35-4C29-9FD4-D6B1D1C1A112}"/>
          </ac:spMkLst>
        </pc:spChg>
        <pc:spChg chg="mod">
          <ac:chgData name="Robin  Whitmore" userId="e838eb1b-a0f4-4704-9397-38872b9a8311" providerId="ADAL" clId="{18570E13-9104-47A6-8853-F160581D8BAD}" dt="2019-11-06T17:06:59.704" v="1024"/>
          <ac:spMkLst>
            <pc:docMk/>
            <pc:sldMk cId="3015950639" sldId="263"/>
            <ac:spMk id="3" creationId="{5B7B9D0C-4F0B-4E71-8E16-9AD6A659BB30}"/>
          </ac:spMkLst>
        </pc:spChg>
        <pc:spChg chg="add del">
          <ac:chgData name="Robin  Whitmore" userId="e838eb1b-a0f4-4704-9397-38872b9a8311" providerId="ADAL" clId="{18570E13-9104-47A6-8853-F160581D8BAD}" dt="2019-11-06T17:42:54.388" v="1028"/>
          <ac:spMkLst>
            <pc:docMk/>
            <pc:sldMk cId="3015950639" sldId="263"/>
            <ac:spMk id="77" creationId="{CD913264-54ED-4FC1-AD22-DAD435060D3D}"/>
          </ac:spMkLst>
        </pc:spChg>
        <pc:grpChg chg="add del">
          <ac:chgData name="Robin  Whitmore" userId="e838eb1b-a0f4-4704-9397-38872b9a8311" providerId="ADAL" clId="{18570E13-9104-47A6-8853-F160581D8BAD}" dt="2019-11-06T17:42:54.388" v="1028"/>
          <ac:grpSpMkLst>
            <pc:docMk/>
            <pc:sldMk cId="3015950639" sldId="263"/>
            <ac:grpSpMk id="73" creationId="{A00FF9E7-8E46-4DC0-93DA-60BE0E460B25}"/>
          </ac:grpSpMkLst>
        </pc:grpChg>
        <pc:picChg chg="add del">
          <ac:chgData name="Robin  Whitmore" userId="e838eb1b-a0f4-4704-9397-38872b9a8311" providerId="ADAL" clId="{18570E13-9104-47A6-8853-F160581D8BAD}" dt="2019-11-06T17:42:54.388" v="1028"/>
          <ac:picMkLst>
            <pc:docMk/>
            <pc:sldMk cId="3015950639" sldId="263"/>
            <ac:picMk id="79" creationId="{8E6B0E65-BA50-47AD-B2B4-9FEB58F4B7E2}"/>
          </ac:picMkLst>
        </pc:picChg>
        <pc:picChg chg="add mod">
          <ac:chgData name="Robin  Whitmore" userId="e838eb1b-a0f4-4704-9397-38872b9a8311" providerId="ADAL" clId="{18570E13-9104-47A6-8853-F160581D8BAD}" dt="2019-11-06T17:05:32.216" v="985" actId="26606"/>
          <ac:picMkLst>
            <pc:docMk/>
            <pc:sldMk cId="3015950639" sldId="263"/>
            <ac:picMk id="3074" creationId="{B94FCD08-BC9D-4B19-998D-A3F8D932F1F4}"/>
          </ac:picMkLst>
        </pc:picChg>
        <pc:picChg chg="add mod">
          <ac:chgData name="Robin  Whitmore" userId="e838eb1b-a0f4-4704-9397-38872b9a8311" providerId="ADAL" clId="{18570E13-9104-47A6-8853-F160581D8BAD}" dt="2019-11-06T17:05:32.216" v="985" actId="26606"/>
          <ac:picMkLst>
            <pc:docMk/>
            <pc:sldMk cId="3015950639" sldId="263"/>
            <ac:picMk id="3076" creationId="{A694211A-B5D6-4506-B444-D73E48B1E2C2}"/>
          </ac:picMkLst>
        </pc:picChg>
      </pc:sldChg>
      <pc:sldChg chg="addSp modSp add mod setBg">
        <pc:chgData name="Robin  Whitmore" userId="e838eb1b-a0f4-4704-9397-38872b9a8311" providerId="ADAL" clId="{18570E13-9104-47A6-8853-F160581D8BAD}" dt="2019-11-06T17:46:13.731" v="1138" actId="255"/>
        <pc:sldMkLst>
          <pc:docMk/>
          <pc:sldMk cId="1199619549" sldId="264"/>
        </pc:sldMkLst>
        <pc:spChg chg="mod">
          <ac:chgData name="Robin  Whitmore" userId="e838eb1b-a0f4-4704-9397-38872b9a8311" providerId="ADAL" clId="{18570E13-9104-47A6-8853-F160581D8BAD}" dt="2019-11-06T17:46:01.509" v="1137" actId="26606"/>
          <ac:spMkLst>
            <pc:docMk/>
            <pc:sldMk cId="1199619549" sldId="264"/>
            <ac:spMk id="2" creationId="{A2890249-65AB-43E5-9FB5-5D8ECAA94409}"/>
          </ac:spMkLst>
        </pc:spChg>
        <pc:spChg chg="mod">
          <ac:chgData name="Robin  Whitmore" userId="e838eb1b-a0f4-4704-9397-38872b9a8311" providerId="ADAL" clId="{18570E13-9104-47A6-8853-F160581D8BAD}" dt="2019-11-06T17:46:13.731" v="1138" actId="255"/>
          <ac:spMkLst>
            <pc:docMk/>
            <pc:sldMk cId="1199619549" sldId="264"/>
            <ac:spMk id="3" creationId="{D2D4AB66-2D0F-4F06-BC84-D175958340B0}"/>
          </ac:spMkLst>
        </pc:spChg>
        <pc:spChg chg="add">
          <ac:chgData name="Robin  Whitmore" userId="e838eb1b-a0f4-4704-9397-38872b9a8311" providerId="ADAL" clId="{18570E13-9104-47A6-8853-F160581D8BAD}" dt="2019-11-06T17:46:01.509" v="1137" actId="26606"/>
          <ac:spMkLst>
            <pc:docMk/>
            <pc:sldMk cId="1199619549" sldId="264"/>
            <ac:spMk id="75" creationId="{B8D0330D-F534-4131-9807-B71B9EF12BAA}"/>
          </ac:spMkLst>
        </pc:spChg>
        <pc:grpChg chg="add">
          <ac:chgData name="Robin  Whitmore" userId="e838eb1b-a0f4-4704-9397-38872b9a8311" providerId="ADAL" clId="{18570E13-9104-47A6-8853-F160581D8BAD}" dt="2019-11-06T17:46:01.509" v="1137" actId="26606"/>
          <ac:grpSpMkLst>
            <pc:docMk/>
            <pc:sldMk cId="1199619549" sldId="264"/>
            <ac:grpSpMk id="71" creationId="{D252EB36-EB2C-4AFE-B09B-0DF8AC871E5C}"/>
          </ac:grpSpMkLst>
        </pc:grpChg>
        <pc:picChg chg="add">
          <ac:chgData name="Robin  Whitmore" userId="e838eb1b-a0f4-4704-9397-38872b9a8311" providerId="ADAL" clId="{18570E13-9104-47A6-8853-F160581D8BAD}" dt="2019-11-06T17:46:01.509" v="1137" actId="26606"/>
          <ac:picMkLst>
            <pc:docMk/>
            <pc:sldMk cId="1199619549" sldId="264"/>
            <ac:picMk id="77" creationId="{18B7ED37-7ABB-42DD-AB26-3F9028261B99}"/>
          </ac:picMkLst>
        </pc:picChg>
        <pc:picChg chg="add mod ord">
          <ac:chgData name="Robin  Whitmore" userId="e838eb1b-a0f4-4704-9397-38872b9a8311" providerId="ADAL" clId="{18570E13-9104-47A6-8853-F160581D8BAD}" dt="2019-11-06T17:46:01.509" v="1137" actId="26606"/>
          <ac:picMkLst>
            <pc:docMk/>
            <pc:sldMk cId="1199619549" sldId="264"/>
            <ac:picMk id="4098" creationId="{9A2FD363-DFE1-46D6-B71B-AD112F96CA60}"/>
          </ac:picMkLst>
        </pc:picChg>
      </pc:sldChg>
      <pc:sldChg chg="addSp modSp add mod setBg">
        <pc:chgData name="Robin  Whitmore" userId="e838eb1b-a0f4-4704-9397-38872b9a8311" providerId="ADAL" clId="{18570E13-9104-47A6-8853-F160581D8BAD}" dt="2019-11-06T20:31:31.257" v="1403" actId="20577"/>
        <pc:sldMkLst>
          <pc:docMk/>
          <pc:sldMk cId="2930645577" sldId="265"/>
        </pc:sldMkLst>
        <pc:spChg chg="mod">
          <ac:chgData name="Robin  Whitmore" userId="e838eb1b-a0f4-4704-9397-38872b9a8311" providerId="ADAL" clId="{18570E13-9104-47A6-8853-F160581D8BAD}" dt="2019-11-06T20:31:07.036" v="1366" actId="26606"/>
          <ac:spMkLst>
            <pc:docMk/>
            <pc:sldMk cId="2930645577" sldId="265"/>
            <ac:spMk id="2" creationId="{CF616F64-BDC8-4A33-A955-4DC9A3333D0D}"/>
          </ac:spMkLst>
        </pc:spChg>
        <pc:spChg chg="mod">
          <ac:chgData name="Robin  Whitmore" userId="e838eb1b-a0f4-4704-9397-38872b9a8311" providerId="ADAL" clId="{18570E13-9104-47A6-8853-F160581D8BAD}" dt="2019-11-06T20:31:31.257" v="1403" actId="20577"/>
          <ac:spMkLst>
            <pc:docMk/>
            <pc:sldMk cId="2930645577" sldId="265"/>
            <ac:spMk id="3" creationId="{25395791-A22C-492F-B5BF-114C155997DF}"/>
          </ac:spMkLst>
        </pc:spChg>
        <pc:spChg chg="add mod">
          <ac:chgData name="Robin  Whitmore" userId="e838eb1b-a0f4-4704-9397-38872b9a8311" providerId="ADAL" clId="{18570E13-9104-47A6-8853-F160581D8BAD}" dt="2019-11-06T20:31:07.036" v="1366" actId="26606"/>
          <ac:spMkLst>
            <pc:docMk/>
            <pc:sldMk cId="2930645577" sldId="265"/>
            <ac:spMk id="6" creationId="{AABC82F3-3A58-45EF-A615-3A93059EB55E}"/>
          </ac:spMkLst>
        </pc:spChg>
        <pc:spChg chg="add">
          <ac:chgData name="Robin  Whitmore" userId="e838eb1b-a0f4-4704-9397-38872b9a8311" providerId="ADAL" clId="{18570E13-9104-47A6-8853-F160581D8BAD}" dt="2019-11-06T20:31:07.036" v="1366" actId="26606"/>
          <ac:spMkLst>
            <pc:docMk/>
            <pc:sldMk cId="2930645577" sldId="265"/>
            <ac:spMk id="11" creationId="{6764E3F6-59F1-44FF-9EF2-8EF0BCA30B60}"/>
          </ac:spMkLst>
        </pc:spChg>
        <pc:spChg chg="add">
          <ac:chgData name="Robin  Whitmore" userId="e838eb1b-a0f4-4704-9397-38872b9a8311" providerId="ADAL" clId="{18570E13-9104-47A6-8853-F160581D8BAD}" dt="2019-11-06T20:31:07.036" v="1366" actId="26606"/>
          <ac:spMkLst>
            <pc:docMk/>
            <pc:sldMk cId="2930645577" sldId="265"/>
            <ac:spMk id="15" creationId="{0743C7B8-BD05-4C16-9FC9-6B5C5BA3A043}"/>
          </ac:spMkLst>
        </pc:spChg>
        <pc:spChg chg="add">
          <ac:chgData name="Robin  Whitmore" userId="e838eb1b-a0f4-4704-9397-38872b9a8311" providerId="ADAL" clId="{18570E13-9104-47A6-8853-F160581D8BAD}" dt="2019-11-06T20:31:07.036" v="1366" actId="26606"/>
          <ac:spMkLst>
            <pc:docMk/>
            <pc:sldMk cId="2930645577" sldId="265"/>
            <ac:spMk id="17" creationId="{E6B9B529-EAD6-442A-92A1-6A496B93297E}"/>
          </ac:spMkLst>
        </pc:spChg>
        <pc:picChg chg="add mod">
          <ac:chgData name="Robin  Whitmore" userId="e838eb1b-a0f4-4704-9397-38872b9a8311" providerId="ADAL" clId="{18570E13-9104-47A6-8853-F160581D8BAD}" dt="2019-11-06T20:31:07.036" v="1366" actId="26606"/>
          <ac:picMkLst>
            <pc:docMk/>
            <pc:sldMk cId="2930645577" sldId="265"/>
            <ac:picMk id="5" creationId="{04A28A66-A87F-4A25-8473-27EC40B5753C}"/>
          </ac:picMkLst>
        </pc:picChg>
        <pc:picChg chg="add">
          <ac:chgData name="Robin  Whitmore" userId="e838eb1b-a0f4-4704-9397-38872b9a8311" providerId="ADAL" clId="{18570E13-9104-47A6-8853-F160581D8BAD}" dt="2019-11-06T20:31:07.036" v="1366" actId="26606"/>
          <ac:picMkLst>
            <pc:docMk/>
            <pc:sldMk cId="2930645577" sldId="265"/>
            <ac:picMk id="13" creationId="{8DF1CE84-BC06-4E42-A5D4-7B92E327FDF7}"/>
          </ac:picMkLst>
        </pc:picChg>
        <pc:picChg chg="add">
          <ac:chgData name="Robin  Whitmore" userId="e838eb1b-a0f4-4704-9397-38872b9a8311" providerId="ADAL" clId="{18570E13-9104-47A6-8853-F160581D8BAD}" dt="2019-11-06T20:31:07.036" v="1366" actId="26606"/>
          <ac:picMkLst>
            <pc:docMk/>
            <pc:sldMk cId="2930645577" sldId="265"/>
            <ac:picMk id="19" creationId="{C0419FA5-A1B5-487F-92D4-03983819F9B9}"/>
          </ac:picMkLst>
        </pc:picChg>
      </pc:sldChg>
      <pc:sldChg chg="addSp modSp add">
        <pc:chgData name="Robin  Whitmore" userId="e838eb1b-a0f4-4704-9397-38872b9a8311" providerId="ADAL" clId="{18570E13-9104-47A6-8853-F160581D8BAD}" dt="2019-11-06T20:40:45.464" v="1732" actId="1076"/>
        <pc:sldMkLst>
          <pc:docMk/>
          <pc:sldMk cId="2203398897" sldId="266"/>
        </pc:sldMkLst>
        <pc:spChg chg="mod">
          <ac:chgData name="Robin  Whitmore" userId="e838eb1b-a0f4-4704-9397-38872b9a8311" providerId="ADAL" clId="{18570E13-9104-47A6-8853-F160581D8BAD}" dt="2019-11-06T20:32:34.840" v="1449" actId="20577"/>
          <ac:spMkLst>
            <pc:docMk/>
            <pc:sldMk cId="2203398897" sldId="266"/>
            <ac:spMk id="2" creationId="{466E4055-17CE-4DEE-9240-7DE5D26919C7}"/>
          </ac:spMkLst>
        </pc:spChg>
        <pc:spChg chg="mod">
          <ac:chgData name="Robin  Whitmore" userId="e838eb1b-a0f4-4704-9397-38872b9a8311" providerId="ADAL" clId="{18570E13-9104-47A6-8853-F160581D8BAD}" dt="2019-11-06T20:39:54.712" v="1728" actId="255"/>
          <ac:spMkLst>
            <pc:docMk/>
            <pc:sldMk cId="2203398897" sldId="266"/>
            <ac:spMk id="3" creationId="{A111ACDA-17D3-4F29-B31D-97364EC5857C}"/>
          </ac:spMkLst>
        </pc:spChg>
        <pc:spChg chg="add mod">
          <ac:chgData name="Robin  Whitmore" userId="e838eb1b-a0f4-4704-9397-38872b9a8311" providerId="ADAL" clId="{18570E13-9104-47A6-8853-F160581D8BAD}" dt="2019-11-06T20:40:45.464" v="1732" actId="1076"/>
          <ac:spMkLst>
            <pc:docMk/>
            <pc:sldMk cId="2203398897" sldId="266"/>
            <ac:spMk id="6" creationId="{C6A3FB9B-4406-4ADC-927F-109D2DAB9A7E}"/>
          </ac:spMkLst>
        </pc:spChg>
        <pc:picChg chg="add mod">
          <ac:chgData name="Robin  Whitmore" userId="e838eb1b-a0f4-4704-9397-38872b9a8311" providerId="ADAL" clId="{18570E13-9104-47A6-8853-F160581D8BAD}" dt="2019-11-06T20:40:45.464" v="1732" actId="1076"/>
          <ac:picMkLst>
            <pc:docMk/>
            <pc:sldMk cId="2203398897" sldId="266"/>
            <ac:picMk id="5" creationId="{165810CA-4475-4207-B1F0-05EEA6FE6F86}"/>
          </ac:picMkLst>
        </pc:picChg>
      </pc:sldChg>
      <pc:sldChg chg="addSp delSp modSp add mod setBg">
        <pc:chgData name="Robin  Whitmore" userId="e838eb1b-a0f4-4704-9397-38872b9a8311" providerId="ADAL" clId="{18570E13-9104-47A6-8853-F160581D8BAD}" dt="2019-11-06T20:43:28.814" v="1943" actId="26606"/>
        <pc:sldMkLst>
          <pc:docMk/>
          <pc:sldMk cId="3929636450" sldId="267"/>
        </pc:sldMkLst>
        <pc:spChg chg="mod">
          <ac:chgData name="Robin  Whitmore" userId="e838eb1b-a0f4-4704-9397-38872b9a8311" providerId="ADAL" clId="{18570E13-9104-47A6-8853-F160581D8BAD}" dt="2019-11-06T20:43:28.814" v="1943" actId="26606"/>
          <ac:spMkLst>
            <pc:docMk/>
            <pc:sldMk cId="3929636450" sldId="267"/>
            <ac:spMk id="2" creationId="{53F2401E-5E27-4478-8C37-172A05E53391}"/>
          </ac:spMkLst>
        </pc:spChg>
        <pc:spChg chg="del mod">
          <ac:chgData name="Robin  Whitmore" userId="e838eb1b-a0f4-4704-9397-38872b9a8311" providerId="ADAL" clId="{18570E13-9104-47A6-8853-F160581D8BAD}" dt="2019-11-06T20:43:28.814" v="1943" actId="26606"/>
          <ac:spMkLst>
            <pc:docMk/>
            <pc:sldMk cId="3929636450" sldId="267"/>
            <ac:spMk id="3" creationId="{FC3E5033-BB4B-4C4B-8889-BB4D72D58B90}"/>
          </ac:spMkLst>
        </pc:spChg>
        <pc:spChg chg="add">
          <ac:chgData name="Robin  Whitmore" userId="e838eb1b-a0f4-4704-9397-38872b9a8311" providerId="ADAL" clId="{18570E13-9104-47A6-8853-F160581D8BAD}" dt="2019-11-06T20:43:28.814" v="1943" actId="26606"/>
          <ac:spMkLst>
            <pc:docMk/>
            <pc:sldMk cId="3929636450" sldId="267"/>
            <ac:spMk id="10" creationId="{1485FFDC-0CAD-450C-A1F1-75E392CC81DC}"/>
          </ac:spMkLst>
        </pc:spChg>
        <pc:spChg chg="add">
          <ac:chgData name="Robin  Whitmore" userId="e838eb1b-a0f4-4704-9397-38872b9a8311" providerId="ADAL" clId="{18570E13-9104-47A6-8853-F160581D8BAD}" dt="2019-11-06T20:43:28.814" v="1943" actId="26606"/>
          <ac:spMkLst>
            <pc:docMk/>
            <pc:sldMk cId="3929636450" sldId="267"/>
            <ac:spMk id="14" creationId="{B1FA2BC7-3F19-4E1C-B3D1-19995D9F6F4E}"/>
          </ac:spMkLst>
        </pc:spChg>
        <pc:spChg chg="add">
          <ac:chgData name="Robin  Whitmore" userId="e838eb1b-a0f4-4704-9397-38872b9a8311" providerId="ADAL" clId="{18570E13-9104-47A6-8853-F160581D8BAD}" dt="2019-11-06T20:43:28.814" v="1943" actId="26606"/>
          <ac:spMkLst>
            <pc:docMk/>
            <pc:sldMk cId="3929636450" sldId="267"/>
            <ac:spMk id="18" creationId="{73C09592-2DB2-47C0-A5CB-BD39288D13E8}"/>
          </ac:spMkLst>
        </pc:spChg>
        <pc:graphicFrameChg chg="add">
          <ac:chgData name="Robin  Whitmore" userId="e838eb1b-a0f4-4704-9397-38872b9a8311" providerId="ADAL" clId="{18570E13-9104-47A6-8853-F160581D8BAD}" dt="2019-11-06T20:43:28.814" v="1943" actId="26606"/>
          <ac:graphicFrameMkLst>
            <pc:docMk/>
            <pc:sldMk cId="3929636450" sldId="267"/>
            <ac:graphicFrameMk id="5" creationId="{4DC36AD3-0BA4-41D8-8893-11647B30C8C9}"/>
          </ac:graphicFrameMkLst>
        </pc:graphicFrameChg>
        <pc:picChg chg="add">
          <ac:chgData name="Robin  Whitmore" userId="e838eb1b-a0f4-4704-9397-38872b9a8311" providerId="ADAL" clId="{18570E13-9104-47A6-8853-F160581D8BAD}" dt="2019-11-06T20:43:28.814" v="1943" actId="26606"/>
          <ac:picMkLst>
            <pc:docMk/>
            <pc:sldMk cId="3929636450" sldId="267"/>
            <ac:picMk id="12" creationId="{F9672BDB-4ABD-40E5-A8B8-F7340E3BD8D5}"/>
          </ac:picMkLst>
        </pc:picChg>
        <pc:picChg chg="add">
          <ac:chgData name="Robin  Whitmore" userId="e838eb1b-a0f4-4704-9397-38872b9a8311" providerId="ADAL" clId="{18570E13-9104-47A6-8853-F160581D8BAD}" dt="2019-11-06T20:43:28.814" v="1943" actId="26606"/>
          <ac:picMkLst>
            <pc:docMk/>
            <pc:sldMk cId="3929636450" sldId="267"/>
            <ac:picMk id="16" creationId="{62FF40B5-1E36-4442-8D28-D1AA571AD2EB}"/>
          </ac:picMkLst>
        </pc:picChg>
      </pc:sldChg>
      <pc:sldChg chg="addSp delSp modSp add mod setBg">
        <pc:chgData name="Robin  Whitmore" userId="e838eb1b-a0f4-4704-9397-38872b9a8311" providerId="ADAL" clId="{18570E13-9104-47A6-8853-F160581D8BAD}" dt="2019-11-06T20:53:53.673" v="2500" actId="26606"/>
        <pc:sldMkLst>
          <pc:docMk/>
          <pc:sldMk cId="3878153028" sldId="268"/>
        </pc:sldMkLst>
        <pc:spChg chg="mod">
          <ac:chgData name="Robin  Whitmore" userId="e838eb1b-a0f4-4704-9397-38872b9a8311" providerId="ADAL" clId="{18570E13-9104-47A6-8853-F160581D8BAD}" dt="2019-11-06T20:53:53.673" v="2500" actId="26606"/>
          <ac:spMkLst>
            <pc:docMk/>
            <pc:sldMk cId="3878153028" sldId="268"/>
            <ac:spMk id="2" creationId="{8E19173D-F4AC-4EAF-AD90-4AF60E6C9EDC}"/>
          </ac:spMkLst>
        </pc:spChg>
        <pc:spChg chg="del mod">
          <ac:chgData name="Robin  Whitmore" userId="e838eb1b-a0f4-4704-9397-38872b9a8311" providerId="ADAL" clId="{18570E13-9104-47A6-8853-F160581D8BAD}" dt="2019-11-06T20:53:53.673" v="2500" actId="26606"/>
          <ac:spMkLst>
            <pc:docMk/>
            <pc:sldMk cId="3878153028" sldId="268"/>
            <ac:spMk id="3" creationId="{7094C888-741E-4BFA-961F-E5BFCD7278BA}"/>
          </ac:spMkLst>
        </pc:spChg>
        <pc:graphicFrameChg chg="add">
          <ac:chgData name="Robin  Whitmore" userId="e838eb1b-a0f4-4704-9397-38872b9a8311" providerId="ADAL" clId="{18570E13-9104-47A6-8853-F160581D8BAD}" dt="2019-11-06T20:53:53.673" v="2500" actId="26606"/>
          <ac:graphicFrameMkLst>
            <pc:docMk/>
            <pc:sldMk cId="3878153028" sldId="268"/>
            <ac:graphicFrameMk id="5" creationId="{A3CE04FE-BAEF-457D-8364-F81448EFD744}"/>
          </ac:graphicFrameMkLst>
        </pc:graphicFrameChg>
      </pc:sldChg>
      <pc:sldChg chg="addSp modSp add mod setBg">
        <pc:chgData name="Robin  Whitmore" userId="e838eb1b-a0f4-4704-9397-38872b9a8311" providerId="ADAL" clId="{18570E13-9104-47A6-8853-F160581D8BAD}" dt="2019-11-06T20:56:19.648" v="2696" actId="313"/>
        <pc:sldMkLst>
          <pc:docMk/>
          <pc:sldMk cId="2246240842" sldId="269"/>
        </pc:sldMkLst>
        <pc:spChg chg="mod">
          <ac:chgData name="Robin  Whitmore" userId="e838eb1b-a0f4-4704-9397-38872b9a8311" providerId="ADAL" clId="{18570E13-9104-47A6-8853-F160581D8BAD}" dt="2019-11-06T20:55:26.573" v="2539" actId="26606"/>
          <ac:spMkLst>
            <pc:docMk/>
            <pc:sldMk cId="2246240842" sldId="269"/>
            <ac:spMk id="2" creationId="{62379A3E-B09B-48BC-81CE-864E55F876B4}"/>
          </ac:spMkLst>
        </pc:spChg>
        <pc:spChg chg="mod">
          <ac:chgData name="Robin  Whitmore" userId="e838eb1b-a0f4-4704-9397-38872b9a8311" providerId="ADAL" clId="{18570E13-9104-47A6-8853-F160581D8BAD}" dt="2019-11-06T20:56:19.648" v="2696" actId="313"/>
          <ac:spMkLst>
            <pc:docMk/>
            <pc:sldMk cId="2246240842" sldId="269"/>
            <ac:spMk id="3" creationId="{DA4FE171-FC28-4629-9ECE-EE7EFC678E1A}"/>
          </ac:spMkLst>
        </pc:spChg>
        <pc:spChg chg="add">
          <ac:chgData name="Robin  Whitmore" userId="e838eb1b-a0f4-4704-9397-38872b9a8311" providerId="ADAL" clId="{18570E13-9104-47A6-8853-F160581D8BAD}" dt="2019-11-06T20:55:26.573" v="2539" actId="26606"/>
          <ac:spMkLst>
            <pc:docMk/>
            <pc:sldMk cId="2246240842" sldId="269"/>
            <ac:spMk id="8" creationId="{273E8A9A-DA4B-4F12-9331-219EBE5235D0}"/>
          </ac:spMkLst>
        </pc:spChg>
        <pc:spChg chg="add">
          <ac:chgData name="Robin  Whitmore" userId="e838eb1b-a0f4-4704-9397-38872b9a8311" providerId="ADAL" clId="{18570E13-9104-47A6-8853-F160581D8BAD}" dt="2019-11-06T20:55:26.573" v="2539" actId="26606"/>
          <ac:spMkLst>
            <pc:docMk/>
            <pc:sldMk cId="2246240842" sldId="269"/>
            <ac:spMk id="12" creationId="{ADD673B7-F6B7-43EE-936B-D09F3A337A3E}"/>
          </ac:spMkLst>
        </pc:spChg>
        <pc:picChg chg="add">
          <ac:chgData name="Robin  Whitmore" userId="e838eb1b-a0f4-4704-9397-38872b9a8311" providerId="ADAL" clId="{18570E13-9104-47A6-8853-F160581D8BAD}" dt="2019-11-06T20:55:26.573" v="2539" actId="26606"/>
          <ac:picMkLst>
            <pc:docMk/>
            <pc:sldMk cId="2246240842" sldId="269"/>
            <ac:picMk id="10" creationId="{1C4DCE7A-0E46-404B-9E0D-E93DC7B2A861}"/>
          </ac:picMkLst>
        </pc:picChg>
      </pc:sldChg>
      <pc:sldChg chg="addSp delSp modSp add mod setBg">
        <pc:chgData name="Robin  Whitmore" userId="e838eb1b-a0f4-4704-9397-38872b9a8311" providerId="ADAL" clId="{18570E13-9104-47A6-8853-F160581D8BAD}" dt="2019-11-06T21:05:43.711" v="3250" actId="26606"/>
        <pc:sldMkLst>
          <pc:docMk/>
          <pc:sldMk cId="2515629569" sldId="270"/>
        </pc:sldMkLst>
        <pc:spChg chg="mod">
          <ac:chgData name="Robin  Whitmore" userId="e838eb1b-a0f4-4704-9397-38872b9a8311" providerId="ADAL" clId="{18570E13-9104-47A6-8853-F160581D8BAD}" dt="2019-11-06T21:05:43.711" v="3250" actId="26606"/>
          <ac:spMkLst>
            <pc:docMk/>
            <pc:sldMk cId="2515629569" sldId="270"/>
            <ac:spMk id="2" creationId="{6E09A36E-1ED9-4684-9978-62B0E1AF6E8F}"/>
          </ac:spMkLst>
        </pc:spChg>
        <pc:spChg chg="mod">
          <ac:chgData name="Robin  Whitmore" userId="e838eb1b-a0f4-4704-9397-38872b9a8311" providerId="ADAL" clId="{18570E13-9104-47A6-8853-F160581D8BAD}" dt="2019-11-06T21:05:43.711" v="3250" actId="26606"/>
          <ac:spMkLst>
            <pc:docMk/>
            <pc:sldMk cId="2515629569" sldId="270"/>
            <ac:spMk id="3" creationId="{C0A68C0B-47E6-403E-9FED-29F752054E06}"/>
          </ac:spMkLst>
        </pc:spChg>
        <pc:spChg chg="add del mod ord">
          <ac:chgData name="Robin  Whitmore" userId="e838eb1b-a0f4-4704-9397-38872b9a8311" providerId="ADAL" clId="{18570E13-9104-47A6-8853-F160581D8BAD}" dt="2019-11-06T21:05:31.837" v="3249" actId="478"/>
          <ac:spMkLst>
            <pc:docMk/>
            <pc:sldMk cId="2515629569" sldId="270"/>
            <ac:spMk id="6" creationId="{FD5C8526-65B3-4821-A647-EB96B1D1FF3D}"/>
          </ac:spMkLst>
        </pc:spChg>
        <pc:spChg chg="add mod">
          <ac:chgData name="Robin  Whitmore" userId="e838eb1b-a0f4-4704-9397-38872b9a8311" providerId="ADAL" clId="{18570E13-9104-47A6-8853-F160581D8BAD}" dt="2019-11-06T21:05:43.711" v="3250" actId="26606"/>
          <ac:spMkLst>
            <pc:docMk/>
            <pc:sldMk cId="2515629569" sldId="270"/>
            <ac:spMk id="9" creationId="{1BB41017-BADD-41F6-AAF4-7C14E6474A3A}"/>
          </ac:spMkLst>
        </pc:spChg>
        <pc:spChg chg="add">
          <ac:chgData name="Robin  Whitmore" userId="e838eb1b-a0f4-4704-9397-38872b9a8311" providerId="ADAL" clId="{18570E13-9104-47A6-8853-F160581D8BAD}" dt="2019-11-06T21:05:43.711" v="3250" actId="26606"/>
          <ac:spMkLst>
            <pc:docMk/>
            <pc:sldMk cId="2515629569" sldId="270"/>
            <ac:spMk id="11" creationId="{6764E3F6-59F1-44FF-9EF2-8EF0BCA30B60}"/>
          </ac:spMkLst>
        </pc:spChg>
        <pc:spChg chg="add">
          <ac:chgData name="Robin  Whitmore" userId="e838eb1b-a0f4-4704-9397-38872b9a8311" providerId="ADAL" clId="{18570E13-9104-47A6-8853-F160581D8BAD}" dt="2019-11-06T21:05:43.711" v="3250" actId="26606"/>
          <ac:spMkLst>
            <pc:docMk/>
            <pc:sldMk cId="2515629569" sldId="270"/>
            <ac:spMk id="12" creationId="{0743C7B8-BD05-4C16-9FC9-6B5C5BA3A043}"/>
          </ac:spMkLst>
        </pc:spChg>
        <pc:spChg chg="add">
          <ac:chgData name="Robin  Whitmore" userId="e838eb1b-a0f4-4704-9397-38872b9a8311" providerId="ADAL" clId="{18570E13-9104-47A6-8853-F160581D8BAD}" dt="2019-11-06T21:05:43.711" v="3250" actId="26606"/>
          <ac:spMkLst>
            <pc:docMk/>
            <pc:sldMk cId="2515629569" sldId="270"/>
            <ac:spMk id="13" creationId="{E6B9B529-EAD6-442A-92A1-6A496B93297E}"/>
          </ac:spMkLst>
        </pc:spChg>
        <pc:spChg chg="add del">
          <ac:chgData name="Robin  Whitmore" userId="e838eb1b-a0f4-4704-9397-38872b9a8311" providerId="ADAL" clId="{18570E13-9104-47A6-8853-F160581D8BAD}" dt="2019-11-06T21:05:15.465" v="3247" actId="26606"/>
          <ac:spMkLst>
            <pc:docMk/>
            <pc:sldMk cId="2515629569" sldId="270"/>
            <ac:spMk id="18" creationId="{077DC642-2A03-45A0-8FF0-362AFF61C5A1}"/>
          </ac:spMkLst>
        </pc:spChg>
        <pc:spChg chg="add del">
          <ac:chgData name="Robin  Whitmore" userId="e838eb1b-a0f4-4704-9397-38872b9a8311" providerId="ADAL" clId="{18570E13-9104-47A6-8853-F160581D8BAD}" dt="2019-11-06T21:05:15.465" v="3247" actId="26606"/>
          <ac:spMkLst>
            <pc:docMk/>
            <pc:sldMk cId="2515629569" sldId="270"/>
            <ac:spMk id="22" creationId="{0F326001-0279-4BAB-9DFE-CC9E035CD0CF}"/>
          </ac:spMkLst>
        </pc:spChg>
        <pc:spChg chg="add del">
          <ac:chgData name="Robin  Whitmore" userId="e838eb1b-a0f4-4704-9397-38872b9a8311" providerId="ADAL" clId="{18570E13-9104-47A6-8853-F160581D8BAD}" dt="2019-11-06T21:05:15.465" v="3247" actId="26606"/>
          <ac:spMkLst>
            <pc:docMk/>
            <pc:sldMk cId="2515629569" sldId="270"/>
            <ac:spMk id="24" creationId="{E14A9945-BC1D-4D9D-BAB3-BB4517FBC7F9}"/>
          </ac:spMkLst>
        </pc:spChg>
        <pc:spChg chg="add del">
          <ac:chgData name="Robin  Whitmore" userId="e838eb1b-a0f4-4704-9397-38872b9a8311" providerId="ADAL" clId="{18570E13-9104-47A6-8853-F160581D8BAD}" dt="2019-11-06T21:05:15.465" v="3247" actId="26606"/>
          <ac:spMkLst>
            <pc:docMk/>
            <pc:sldMk cId="2515629569" sldId="270"/>
            <ac:spMk id="26" creationId="{AD4858F1-2521-4A7E-AC27-46FFD647E726}"/>
          </ac:spMkLst>
        </pc:spChg>
        <pc:spChg chg="add del">
          <ac:chgData name="Robin  Whitmore" userId="e838eb1b-a0f4-4704-9397-38872b9a8311" providerId="ADAL" clId="{18570E13-9104-47A6-8853-F160581D8BAD}" dt="2019-11-06T21:05:15.465" v="3247" actId="26606"/>
          <ac:spMkLst>
            <pc:docMk/>
            <pc:sldMk cId="2515629569" sldId="270"/>
            <ac:spMk id="28" creationId="{A0BCE823-95DB-40B2-9342-0641555BD440}"/>
          </ac:spMkLst>
        </pc:spChg>
        <pc:grpChg chg="add del">
          <ac:chgData name="Robin  Whitmore" userId="e838eb1b-a0f4-4704-9397-38872b9a8311" providerId="ADAL" clId="{18570E13-9104-47A6-8853-F160581D8BAD}" dt="2019-11-06T21:05:15.465" v="3247" actId="26606"/>
          <ac:grpSpMkLst>
            <pc:docMk/>
            <pc:sldMk cId="2515629569" sldId="270"/>
            <ac:grpSpMk id="14" creationId="{27E2C850-94E0-408B-9CE6-BA3A3573165E}"/>
          </ac:grpSpMkLst>
        </pc:grpChg>
        <pc:picChg chg="add del mod">
          <ac:chgData name="Robin  Whitmore" userId="e838eb1b-a0f4-4704-9397-38872b9a8311" providerId="ADAL" clId="{18570E13-9104-47A6-8853-F160581D8BAD}" dt="2019-11-06T21:05:31.837" v="3249" actId="478"/>
          <ac:picMkLst>
            <pc:docMk/>
            <pc:sldMk cId="2515629569" sldId="270"/>
            <ac:picMk id="5" creationId="{3D731393-6D5B-4876-BD9F-5AE4A0A18001}"/>
          </ac:picMkLst>
        </pc:picChg>
        <pc:picChg chg="add mod">
          <ac:chgData name="Robin  Whitmore" userId="e838eb1b-a0f4-4704-9397-38872b9a8311" providerId="ADAL" clId="{18570E13-9104-47A6-8853-F160581D8BAD}" dt="2019-11-06T21:05:43.711" v="3250" actId="26606"/>
          <ac:picMkLst>
            <pc:docMk/>
            <pc:sldMk cId="2515629569" sldId="270"/>
            <ac:picMk id="8" creationId="{BD2C7D3A-9323-4B33-AA60-F4DE152D76E8}"/>
          </ac:picMkLst>
        </pc:picChg>
        <pc:picChg chg="add">
          <ac:chgData name="Robin  Whitmore" userId="e838eb1b-a0f4-4704-9397-38872b9a8311" providerId="ADAL" clId="{18570E13-9104-47A6-8853-F160581D8BAD}" dt="2019-11-06T21:05:43.711" v="3250" actId="26606"/>
          <ac:picMkLst>
            <pc:docMk/>
            <pc:sldMk cId="2515629569" sldId="270"/>
            <ac:picMk id="15" creationId="{C0419FA5-A1B5-487F-92D4-03983819F9B9}"/>
          </ac:picMkLst>
        </pc:picChg>
        <pc:picChg chg="add">
          <ac:chgData name="Robin  Whitmore" userId="e838eb1b-a0f4-4704-9397-38872b9a8311" providerId="ADAL" clId="{18570E13-9104-47A6-8853-F160581D8BAD}" dt="2019-11-06T21:05:43.711" v="3250" actId="26606"/>
          <ac:picMkLst>
            <pc:docMk/>
            <pc:sldMk cId="2515629569" sldId="270"/>
            <ac:picMk id="16" creationId="{8DF1CE84-BC06-4E42-A5D4-7B92E327FDF7}"/>
          </ac:picMkLst>
        </pc:picChg>
        <pc:picChg chg="add del">
          <ac:chgData name="Robin  Whitmore" userId="e838eb1b-a0f4-4704-9397-38872b9a8311" providerId="ADAL" clId="{18570E13-9104-47A6-8853-F160581D8BAD}" dt="2019-11-06T21:05:15.465" v="3247" actId="26606"/>
          <ac:picMkLst>
            <pc:docMk/>
            <pc:sldMk cId="2515629569" sldId="270"/>
            <ac:picMk id="20" creationId="{9EBB120D-0399-4F09-B9F1-D6551E8912B6}"/>
          </ac:picMkLst>
        </pc:picChg>
      </pc:sldChg>
    </pc:docChg>
  </pc:docChgLst>
  <pc:docChgLst>
    <pc:chgData name="Robin  Whitmore" userId="e838eb1b-a0f4-4704-9397-38872b9a8311" providerId="ADAL" clId="{6DEDC40E-1542-4118-AC9D-FF3211F941C4}"/>
    <pc:docChg chg="undo custSel mod addSld delSld modSld">
      <pc:chgData name="Robin  Whitmore" userId="e838eb1b-a0f4-4704-9397-38872b9a8311" providerId="ADAL" clId="{6DEDC40E-1542-4118-AC9D-FF3211F941C4}" dt="2019-11-29T18:21:43.333" v="806" actId="20577"/>
      <pc:docMkLst>
        <pc:docMk/>
      </pc:docMkLst>
      <pc:sldChg chg="modSp">
        <pc:chgData name="Robin  Whitmore" userId="e838eb1b-a0f4-4704-9397-38872b9a8311" providerId="ADAL" clId="{6DEDC40E-1542-4118-AC9D-FF3211F941C4}" dt="2019-11-29T17:10:12.061" v="7" actId="20577"/>
        <pc:sldMkLst>
          <pc:docMk/>
          <pc:sldMk cId="2584057930" sldId="256"/>
        </pc:sldMkLst>
        <pc:spChg chg="mod">
          <ac:chgData name="Robin  Whitmore" userId="e838eb1b-a0f4-4704-9397-38872b9a8311" providerId="ADAL" clId="{6DEDC40E-1542-4118-AC9D-FF3211F941C4}" dt="2019-11-29T17:10:12.061" v="7" actId="20577"/>
          <ac:spMkLst>
            <pc:docMk/>
            <pc:sldMk cId="2584057930" sldId="256"/>
            <ac:spMk id="3" creationId="{CC8DA4AD-6729-4243-92C5-7A24A66CE821}"/>
          </ac:spMkLst>
        </pc:spChg>
      </pc:sldChg>
      <pc:sldChg chg="modSp modAnim">
        <pc:chgData name="Robin  Whitmore" userId="e838eb1b-a0f4-4704-9397-38872b9a8311" providerId="ADAL" clId="{6DEDC40E-1542-4118-AC9D-FF3211F941C4}" dt="2019-11-29T17:21:51.949" v="67"/>
        <pc:sldMkLst>
          <pc:docMk/>
          <pc:sldMk cId="1145469250" sldId="257"/>
        </pc:sldMkLst>
        <pc:spChg chg="mod">
          <ac:chgData name="Robin  Whitmore" userId="e838eb1b-a0f4-4704-9397-38872b9a8311" providerId="ADAL" clId="{6DEDC40E-1542-4118-AC9D-FF3211F941C4}" dt="2019-11-29T17:11:25.832" v="9" actId="1076"/>
          <ac:spMkLst>
            <pc:docMk/>
            <pc:sldMk cId="1145469250" sldId="257"/>
            <ac:spMk id="3" creationId="{4F98C39D-21D9-402A-9843-C5DD4AEDB339}"/>
          </ac:spMkLst>
        </pc:spChg>
        <pc:spChg chg="mod">
          <ac:chgData name="Robin  Whitmore" userId="e838eb1b-a0f4-4704-9397-38872b9a8311" providerId="ADAL" clId="{6DEDC40E-1542-4118-AC9D-FF3211F941C4}" dt="2019-11-29T17:13:15.566" v="20" actId="1076"/>
          <ac:spMkLst>
            <pc:docMk/>
            <pc:sldMk cId="1145469250" sldId="257"/>
            <ac:spMk id="4" creationId="{931527D7-3C56-431E-A9B3-5799454F3A4F}"/>
          </ac:spMkLst>
        </pc:spChg>
        <pc:picChg chg="mod">
          <ac:chgData name="Robin  Whitmore" userId="e838eb1b-a0f4-4704-9397-38872b9a8311" providerId="ADAL" clId="{6DEDC40E-1542-4118-AC9D-FF3211F941C4}" dt="2019-11-29T17:11:31.443" v="10" actId="1076"/>
          <ac:picMkLst>
            <pc:docMk/>
            <pc:sldMk cId="1145469250" sldId="257"/>
            <ac:picMk id="1026" creationId="{2932FC49-E481-4D10-9FFA-D437DABE607E}"/>
          </ac:picMkLst>
        </pc:picChg>
      </pc:sldChg>
      <pc:sldChg chg="modAnim">
        <pc:chgData name="Robin  Whitmore" userId="e838eb1b-a0f4-4704-9397-38872b9a8311" providerId="ADAL" clId="{6DEDC40E-1542-4118-AC9D-FF3211F941C4}" dt="2019-11-29T17:21:00.941" v="65"/>
        <pc:sldMkLst>
          <pc:docMk/>
          <pc:sldMk cId="2412741387" sldId="259"/>
        </pc:sldMkLst>
      </pc:sldChg>
      <pc:sldChg chg="modSp">
        <pc:chgData name="Robin  Whitmore" userId="e838eb1b-a0f4-4704-9397-38872b9a8311" providerId="ADAL" clId="{6DEDC40E-1542-4118-AC9D-FF3211F941C4}" dt="2019-11-29T17:24:33.117" v="75" actId="20577"/>
        <pc:sldMkLst>
          <pc:docMk/>
          <pc:sldMk cId="3409068444" sldId="260"/>
        </pc:sldMkLst>
        <pc:spChg chg="mod">
          <ac:chgData name="Robin  Whitmore" userId="e838eb1b-a0f4-4704-9397-38872b9a8311" providerId="ADAL" clId="{6DEDC40E-1542-4118-AC9D-FF3211F941C4}" dt="2019-11-29T17:24:33.117" v="75" actId="20577"/>
          <ac:spMkLst>
            <pc:docMk/>
            <pc:sldMk cId="3409068444" sldId="260"/>
            <ac:spMk id="4" creationId="{7FBBD9A2-E424-486B-95C7-B54906F2A5E5}"/>
          </ac:spMkLst>
        </pc:spChg>
        <pc:graphicFrameChg chg="mod">
          <ac:chgData name="Robin  Whitmore" userId="e838eb1b-a0f4-4704-9397-38872b9a8311" providerId="ADAL" clId="{6DEDC40E-1542-4118-AC9D-FF3211F941C4}" dt="2019-11-29T17:23:48.314" v="73" actId="12269"/>
          <ac:graphicFrameMkLst>
            <pc:docMk/>
            <pc:sldMk cId="3409068444" sldId="260"/>
            <ac:graphicFrameMk id="5" creationId="{602DB50F-7CEF-402A-8C99-708CBFFE629B}"/>
          </ac:graphicFrameMkLst>
        </pc:graphicFrameChg>
      </pc:sldChg>
      <pc:sldChg chg="modAnim">
        <pc:chgData name="Robin  Whitmore" userId="e838eb1b-a0f4-4704-9397-38872b9a8311" providerId="ADAL" clId="{6DEDC40E-1542-4118-AC9D-FF3211F941C4}" dt="2019-11-29T17:26:53.180" v="103"/>
        <pc:sldMkLst>
          <pc:docMk/>
          <pc:sldMk cId="3769068476" sldId="261"/>
        </pc:sldMkLst>
      </pc:sldChg>
      <pc:sldChg chg="modSp modAnim">
        <pc:chgData name="Robin  Whitmore" userId="e838eb1b-a0f4-4704-9397-38872b9a8311" providerId="ADAL" clId="{6DEDC40E-1542-4118-AC9D-FF3211F941C4}" dt="2019-11-29T17:38:45.298" v="341"/>
        <pc:sldMkLst>
          <pc:docMk/>
          <pc:sldMk cId="2790316322" sldId="262"/>
        </pc:sldMkLst>
        <pc:spChg chg="mod">
          <ac:chgData name="Robin  Whitmore" userId="e838eb1b-a0f4-4704-9397-38872b9a8311" providerId="ADAL" clId="{6DEDC40E-1542-4118-AC9D-FF3211F941C4}" dt="2019-11-29T17:32:09.024" v="310" actId="20577"/>
          <ac:spMkLst>
            <pc:docMk/>
            <pc:sldMk cId="2790316322" sldId="262"/>
            <ac:spMk id="6" creationId="{45D73F8C-D884-48B4-8468-AD95B9AF0FCD}"/>
          </ac:spMkLst>
        </pc:spChg>
      </pc:sldChg>
      <pc:sldChg chg="modAnim">
        <pc:chgData name="Robin  Whitmore" userId="e838eb1b-a0f4-4704-9397-38872b9a8311" providerId="ADAL" clId="{6DEDC40E-1542-4118-AC9D-FF3211F941C4}" dt="2019-11-29T17:35:10.156" v="331"/>
        <pc:sldMkLst>
          <pc:docMk/>
          <pc:sldMk cId="3015950639" sldId="263"/>
        </pc:sldMkLst>
      </pc:sldChg>
      <pc:sldChg chg="modAnim">
        <pc:chgData name="Robin  Whitmore" userId="e838eb1b-a0f4-4704-9397-38872b9a8311" providerId="ADAL" clId="{6DEDC40E-1542-4118-AC9D-FF3211F941C4}" dt="2019-11-29T17:40:23.035" v="350"/>
        <pc:sldMkLst>
          <pc:docMk/>
          <pc:sldMk cId="2930645577" sldId="265"/>
        </pc:sldMkLst>
      </pc:sldChg>
      <pc:sldChg chg="modSp modAnim">
        <pc:chgData name="Robin  Whitmore" userId="e838eb1b-a0f4-4704-9397-38872b9a8311" providerId="ADAL" clId="{6DEDC40E-1542-4118-AC9D-FF3211F941C4}" dt="2019-11-29T17:45:06.131" v="372" actId="20577"/>
        <pc:sldMkLst>
          <pc:docMk/>
          <pc:sldMk cId="2203398897" sldId="266"/>
        </pc:sldMkLst>
        <pc:spChg chg="mod">
          <ac:chgData name="Robin  Whitmore" userId="e838eb1b-a0f4-4704-9397-38872b9a8311" providerId="ADAL" clId="{6DEDC40E-1542-4118-AC9D-FF3211F941C4}" dt="2019-11-29T17:45:06.131" v="372" actId="20577"/>
          <ac:spMkLst>
            <pc:docMk/>
            <pc:sldMk cId="2203398897" sldId="266"/>
            <ac:spMk id="2" creationId="{466E4055-17CE-4DEE-9240-7DE5D26919C7}"/>
          </ac:spMkLst>
        </pc:spChg>
        <pc:spChg chg="mod">
          <ac:chgData name="Robin  Whitmore" userId="e838eb1b-a0f4-4704-9397-38872b9a8311" providerId="ADAL" clId="{6DEDC40E-1542-4118-AC9D-FF3211F941C4}" dt="2019-11-29T17:44:48.600" v="370" actId="27636"/>
          <ac:spMkLst>
            <pc:docMk/>
            <pc:sldMk cId="2203398897" sldId="266"/>
            <ac:spMk id="3" creationId="{A111ACDA-17D3-4F29-B31D-97364EC5857C}"/>
          </ac:spMkLst>
        </pc:spChg>
      </pc:sldChg>
      <pc:sldChg chg="modSp">
        <pc:chgData name="Robin  Whitmore" userId="e838eb1b-a0f4-4704-9397-38872b9a8311" providerId="ADAL" clId="{6DEDC40E-1542-4118-AC9D-FF3211F941C4}" dt="2019-11-29T17:48:13.686" v="377" actId="1076"/>
        <pc:sldMkLst>
          <pc:docMk/>
          <pc:sldMk cId="2246240842" sldId="269"/>
        </pc:sldMkLst>
        <pc:spChg chg="mod">
          <ac:chgData name="Robin  Whitmore" userId="e838eb1b-a0f4-4704-9397-38872b9a8311" providerId="ADAL" clId="{6DEDC40E-1542-4118-AC9D-FF3211F941C4}" dt="2019-11-29T17:47:53.481" v="376" actId="1076"/>
          <ac:spMkLst>
            <pc:docMk/>
            <pc:sldMk cId="2246240842" sldId="269"/>
            <ac:spMk id="2" creationId="{62379A3E-B09B-48BC-81CE-864E55F876B4}"/>
          </ac:spMkLst>
        </pc:spChg>
        <pc:spChg chg="mod">
          <ac:chgData name="Robin  Whitmore" userId="e838eb1b-a0f4-4704-9397-38872b9a8311" providerId="ADAL" clId="{6DEDC40E-1542-4118-AC9D-FF3211F941C4}" dt="2019-11-29T17:48:13.686" v="377" actId="1076"/>
          <ac:spMkLst>
            <pc:docMk/>
            <pc:sldMk cId="2246240842" sldId="269"/>
            <ac:spMk id="3" creationId="{DA4FE171-FC28-4629-9ECE-EE7EFC678E1A}"/>
          </ac:spMkLst>
        </pc:spChg>
      </pc:sldChg>
      <pc:sldChg chg="modSp modAnim">
        <pc:chgData name="Robin  Whitmore" userId="e838eb1b-a0f4-4704-9397-38872b9a8311" providerId="ADAL" clId="{6DEDC40E-1542-4118-AC9D-FF3211F941C4}" dt="2019-11-29T17:50:07.029" v="387" actId="20577"/>
        <pc:sldMkLst>
          <pc:docMk/>
          <pc:sldMk cId="2515629569" sldId="270"/>
        </pc:sldMkLst>
        <pc:spChg chg="mod">
          <ac:chgData name="Robin  Whitmore" userId="e838eb1b-a0f4-4704-9397-38872b9a8311" providerId="ADAL" clId="{6DEDC40E-1542-4118-AC9D-FF3211F941C4}" dt="2019-11-29T17:50:07.029" v="387" actId="20577"/>
          <ac:spMkLst>
            <pc:docMk/>
            <pc:sldMk cId="2515629569" sldId="270"/>
            <ac:spMk id="3" creationId="{C0A68C0B-47E6-403E-9FED-29F752054E06}"/>
          </ac:spMkLst>
        </pc:spChg>
      </pc:sldChg>
      <pc:sldChg chg="modSp add">
        <pc:chgData name="Robin  Whitmore" userId="e838eb1b-a0f4-4704-9397-38872b9a8311" providerId="ADAL" clId="{6DEDC40E-1542-4118-AC9D-FF3211F941C4}" dt="2019-11-29T17:51:08.007" v="433" actId="5793"/>
        <pc:sldMkLst>
          <pc:docMk/>
          <pc:sldMk cId="1800020616" sldId="271"/>
        </pc:sldMkLst>
        <pc:spChg chg="mod">
          <ac:chgData name="Robin  Whitmore" userId="e838eb1b-a0f4-4704-9397-38872b9a8311" providerId="ADAL" clId="{6DEDC40E-1542-4118-AC9D-FF3211F941C4}" dt="2019-11-29T17:51:08.007" v="433" actId="5793"/>
          <ac:spMkLst>
            <pc:docMk/>
            <pc:sldMk cId="1800020616" sldId="271"/>
            <ac:spMk id="2" creationId="{9CBEC1A9-AE0B-4FC5-94C0-301AE81D4326}"/>
          </ac:spMkLst>
        </pc:spChg>
      </pc:sldChg>
      <pc:sldChg chg="modSp add">
        <pc:chgData name="Robin  Whitmore" userId="e838eb1b-a0f4-4704-9397-38872b9a8311" providerId="ADAL" clId="{6DEDC40E-1542-4118-AC9D-FF3211F941C4}" dt="2019-11-29T17:52:32.285" v="483" actId="20577"/>
        <pc:sldMkLst>
          <pc:docMk/>
          <pc:sldMk cId="2847764349" sldId="272"/>
        </pc:sldMkLst>
        <pc:spChg chg="mod">
          <ac:chgData name="Robin  Whitmore" userId="e838eb1b-a0f4-4704-9397-38872b9a8311" providerId="ADAL" clId="{6DEDC40E-1542-4118-AC9D-FF3211F941C4}" dt="2019-11-29T17:52:32.285" v="483" actId="20577"/>
          <ac:spMkLst>
            <pc:docMk/>
            <pc:sldMk cId="2847764349" sldId="272"/>
            <ac:spMk id="2" creationId="{DC7FCDDB-9BB9-4A78-A781-F875525F48E3}"/>
          </ac:spMkLst>
        </pc:spChg>
      </pc:sldChg>
      <pc:sldChg chg="modSp add">
        <pc:chgData name="Robin  Whitmore" userId="e838eb1b-a0f4-4704-9397-38872b9a8311" providerId="ADAL" clId="{6DEDC40E-1542-4118-AC9D-FF3211F941C4}" dt="2019-11-29T17:54:57.208" v="529" actId="20577"/>
        <pc:sldMkLst>
          <pc:docMk/>
          <pc:sldMk cId="1707976350" sldId="273"/>
        </pc:sldMkLst>
        <pc:spChg chg="mod">
          <ac:chgData name="Robin  Whitmore" userId="e838eb1b-a0f4-4704-9397-38872b9a8311" providerId="ADAL" clId="{6DEDC40E-1542-4118-AC9D-FF3211F941C4}" dt="2019-11-29T17:54:57.208" v="529" actId="20577"/>
          <ac:spMkLst>
            <pc:docMk/>
            <pc:sldMk cId="1707976350" sldId="273"/>
            <ac:spMk id="2" creationId="{B92D366A-D640-45E9-A6F3-D45964B7D0EA}"/>
          </ac:spMkLst>
        </pc:spChg>
      </pc:sldChg>
      <pc:sldChg chg="addSp delSp modSp add mod setBg">
        <pc:chgData name="Robin  Whitmore" userId="e838eb1b-a0f4-4704-9397-38872b9a8311" providerId="ADAL" clId="{6DEDC40E-1542-4118-AC9D-FF3211F941C4}" dt="2019-11-29T18:20:16.109" v="770" actId="20577"/>
        <pc:sldMkLst>
          <pc:docMk/>
          <pc:sldMk cId="1934007609" sldId="274"/>
        </pc:sldMkLst>
        <pc:spChg chg="mod ord">
          <ac:chgData name="Robin  Whitmore" userId="e838eb1b-a0f4-4704-9397-38872b9a8311" providerId="ADAL" clId="{6DEDC40E-1542-4118-AC9D-FF3211F941C4}" dt="2019-11-29T17:59:21.446" v="562" actId="26606"/>
          <ac:spMkLst>
            <pc:docMk/>
            <pc:sldMk cId="1934007609" sldId="274"/>
            <ac:spMk id="2" creationId="{28ABB726-C8F7-482A-B83E-51F9DDBBC05B}"/>
          </ac:spMkLst>
        </pc:spChg>
        <pc:spChg chg="del">
          <ac:chgData name="Robin  Whitmore" userId="e838eb1b-a0f4-4704-9397-38872b9a8311" providerId="ADAL" clId="{6DEDC40E-1542-4118-AC9D-FF3211F941C4}" dt="2019-11-29T17:58:53.540" v="553" actId="931"/>
          <ac:spMkLst>
            <pc:docMk/>
            <pc:sldMk cId="1934007609" sldId="274"/>
            <ac:spMk id="3" creationId="{DDBC3A4A-6D0C-41CD-8A7A-C6529926BAD8}"/>
          </ac:spMkLst>
        </pc:spChg>
        <pc:spChg chg="mod">
          <ac:chgData name="Robin  Whitmore" userId="e838eb1b-a0f4-4704-9397-38872b9a8311" providerId="ADAL" clId="{6DEDC40E-1542-4118-AC9D-FF3211F941C4}" dt="2019-11-29T18:20:16.109" v="770" actId="20577"/>
          <ac:spMkLst>
            <pc:docMk/>
            <pc:sldMk cId="1934007609" sldId="274"/>
            <ac:spMk id="4" creationId="{2B2DD4D1-C876-4789-B85E-5827D9F5D4D0}"/>
          </ac:spMkLst>
        </pc:spChg>
        <pc:spChg chg="add mod">
          <ac:chgData name="Robin  Whitmore" userId="e838eb1b-a0f4-4704-9397-38872b9a8311" providerId="ADAL" clId="{6DEDC40E-1542-4118-AC9D-FF3211F941C4}" dt="2019-11-29T17:59:21.446" v="562" actId="26606"/>
          <ac:spMkLst>
            <pc:docMk/>
            <pc:sldMk cId="1934007609" sldId="274"/>
            <ac:spMk id="7" creationId="{65706E16-C95A-42F3-AB44-0A26D16C5C4F}"/>
          </ac:spMkLst>
        </pc:spChg>
        <pc:spChg chg="add del">
          <ac:chgData name="Robin  Whitmore" userId="e838eb1b-a0f4-4704-9397-38872b9a8311" providerId="ADAL" clId="{6DEDC40E-1542-4118-AC9D-FF3211F941C4}" dt="2019-11-29T17:59:13.078" v="557" actId="26606"/>
          <ac:spMkLst>
            <pc:docMk/>
            <pc:sldMk cId="1934007609" sldId="274"/>
            <ac:spMk id="18" creationId="{6B19486B-DD4C-4473-9FF8-3E3FB1542EE7}"/>
          </ac:spMkLst>
        </pc:spChg>
        <pc:spChg chg="add del">
          <ac:chgData name="Robin  Whitmore" userId="e838eb1b-a0f4-4704-9397-38872b9a8311" providerId="ADAL" clId="{6DEDC40E-1542-4118-AC9D-FF3211F941C4}" dt="2019-11-29T17:59:13.078" v="557" actId="26606"/>
          <ac:spMkLst>
            <pc:docMk/>
            <pc:sldMk cId="1934007609" sldId="274"/>
            <ac:spMk id="20" creationId="{52CE1431-75FA-49CE-A7AC-42816EFBC5DB}"/>
          </ac:spMkLst>
        </pc:spChg>
        <pc:spChg chg="add del">
          <ac:chgData name="Robin  Whitmore" userId="e838eb1b-a0f4-4704-9397-38872b9a8311" providerId="ADAL" clId="{6DEDC40E-1542-4118-AC9D-FF3211F941C4}" dt="2019-11-29T17:59:13.078" v="557" actId="26606"/>
          <ac:spMkLst>
            <pc:docMk/>
            <pc:sldMk cId="1934007609" sldId="274"/>
            <ac:spMk id="26" creationId="{C2E52CAC-158C-4DC7-AA1C-F582FFF73C60}"/>
          </ac:spMkLst>
        </pc:spChg>
        <pc:spChg chg="add del">
          <ac:chgData name="Robin  Whitmore" userId="e838eb1b-a0f4-4704-9397-38872b9a8311" providerId="ADAL" clId="{6DEDC40E-1542-4118-AC9D-FF3211F941C4}" dt="2019-11-29T17:59:17.552" v="559" actId="26606"/>
          <ac:spMkLst>
            <pc:docMk/>
            <pc:sldMk cId="1934007609" sldId="274"/>
            <ac:spMk id="33" creationId="{6B19486B-DD4C-4473-9FF8-3E3FB1542EE7}"/>
          </ac:spMkLst>
        </pc:spChg>
        <pc:spChg chg="add del">
          <ac:chgData name="Robin  Whitmore" userId="e838eb1b-a0f4-4704-9397-38872b9a8311" providerId="ADAL" clId="{6DEDC40E-1542-4118-AC9D-FF3211F941C4}" dt="2019-11-29T17:59:17.552" v="559" actId="26606"/>
          <ac:spMkLst>
            <pc:docMk/>
            <pc:sldMk cId="1934007609" sldId="274"/>
            <ac:spMk id="34" creationId="{52CE1431-75FA-49CE-A7AC-42816EFBC5DB}"/>
          </ac:spMkLst>
        </pc:spChg>
        <pc:spChg chg="add del">
          <ac:chgData name="Robin  Whitmore" userId="e838eb1b-a0f4-4704-9397-38872b9a8311" providerId="ADAL" clId="{6DEDC40E-1542-4118-AC9D-FF3211F941C4}" dt="2019-11-29T17:59:21.415" v="561" actId="26606"/>
          <ac:spMkLst>
            <pc:docMk/>
            <pc:sldMk cId="1934007609" sldId="274"/>
            <ac:spMk id="39" creationId="{6B19486B-DD4C-4473-9FF8-3E3FB1542EE7}"/>
          </ac:spMkLst>
        </pc:spChg>
        <pc:spChg chg="add del">
          <ac:chgData name="Robin  Whitmore" userId="e838eb1b-a0f4-4704-9397-38872b9a8311" providerId="ADAL" clId="{6DEDC40E-1542-4118-AC9D-FF3211F941C4}" dt="2019-11-29T17:59:21.415" v="561" actId="26606"/>
          <ac:spMkLst>
            <pc:docMk/>
            <pc:sldMk cId="1934007609" sldId="274"/>
            <ac:spMk id="40" creationId="{52CE1431-75FA-49CE-A7AC-42816EFBC5DB}"/>
          </ac:spMkLst>
        </pc:spChg>
        <pc:spChg chg="add del">
          <ac:chgData name="Robin  Whitmore" userId="e838eb1b-a0f4-4704-9397-38872b9a8311" providerId="ADAL" clId="{6DEDC40E-1542-4118-AC9D-FF3211F941C4}" dt="2019-11-29T17:59:21.415" v="561" actId="26606"/>
          <ac:spMkLst>
            <pc:docMk/>
            <pc:sldMk cId="1934007609" sldId="274"/>
            <ac:spMk id="42" creationId="{0917D5C4-7346-4128-A893-88F9031A327B}"/>
          </ac:spMkLst>
        </pc:spChg>
        <pc:spChg chg="add">
          <ac:chgData name="Robin  Whitmore" userId="e838eb1b-a0f4-4704-9397-38872b9a8311" providerId="ADAL" clId="{6DEDC40E-1542-4118-AC9D-FF3211F941C4}" dt="2019-11-29T17:59:21.446" v="562" actId="26606"/>
          <ac:spMkLst>
            <pc:docMk/>
            <pc:sldMk cId="1934007609" sldId="274"/>
            <ac:spMk id="48" creationId="{6B19486B-DD4C-4473-9FF8-3E3FB1542EE7}"/>
          </ac:spMkLst>
        </pc:spChg>
        <pc:spChg chg="add">
          <ac:chgData name="Robin  Whitmore" userId="e838eb1b-a0f4-4704-9397-38872b9a8311" providerId="ADAL" clId="{6DEDC40E-1542-4118-AC9D-FF3211F941C4}" dt="2019-11-29T17:59:21.446" v="562" actId="26606"/>
          <ac:spMkLst>
            <pc:docMk/>
            <pc:sldMk cId="1934007609" sldId="274"/>
            <ac:spMk id="49" creationId="{52CE1431-75FA-49CE-A7AC-42816EFBC5DB}"/>
          </ac:spMkLst>
        </pc:spChg>
        <pc:grpChg chg="add del">
          <ac:chgData name="Robin  Whitmore" userId="e838eb1b-a0f4-4704-9397-38872b9a8311" providerId="ADAL" clId="{6DEDC40E-1542-4118-AC9D-FF3211F941C4}" dt="2019-11-29T17:59:13.078" v="557" actId="26606"/>
          <ac:grpSpMkLst>
            <pc:docMk/>
            <pc:sldMk cId="1934007609" sldId="274"/>
            <ac:grpSpMk id="22" creationId="{E7E11A8B-D353-4867-842B-40B7BABC9EED}"/>
          </ac:grpSpMkLst>
        </pc:grpChg>
        <pc:grpChg chg="add del">
          <ac:chgData name="Robin  Whitmore" userId="e838eb1b-a0f4-4704-9397-38872b9a8311" providerId="ADAL" clId="{6DEDC40E-1542-4118-AC9D-FF3211F941C4}" dt="2019-11-29T17:59:21.415" v="561" actId="26606"/>
          <ac:grpSpMkLst>
            <pc:docMk/>
            <pc:sldMk cId="1934007609" sldId="274"/>
            <ac:grpSpMk id="41" creationId="{F6BCB397-4790-4766-82B8-F6ED3BAAB00F}"/>
          </ac:grpSpMkLst>
        </pc:grpChg>
        <pc:picChg chg="add mod ord">
          <ac:chgData name="Robin  Whitmore" userId="e838eb1b-a0f4-4704-9397-38872b9a8311" providerId="ADAL" clId="{6DEDC40E-1542-4118-AC9D-FF3211F941C4}" dt="2019-11-29T17:59:21.446" v="562" actId="26606"/>
          <ac:picMkLst>
            <pc:docMk/>
            <pc:sldMk cId="1934007609" sldId="274"/>
            <ac:picMk id="6" creationId="{C91196B6-B044-419E-AEBE-AE5C0178555B}"/>
          </ac:picMkLst>
        </pc:picChg>
        <pc:picChg chg="add del">
          <ac:chgData name="Robin  Whitmore" userId="e838eb1b-a0f4-4704-9397-38872b9a8311" providerId="ADAL" clId="{6DEDC40E-1542-4118-AC9D-FF3211F941C4}" dt="2019-11-29T17:59:13.078" v="557" actId="26606"/>
          <ac:picMkLst>
            <pc:docMk/>
            <pc:sldMk cId="1934007609" sldId="274"/>
            <ac:picMk id="12" creationId="{A97529DD-0019-4F2B-AAE6-A82A2FADB61C}"/>
          </ac:picMkLst>
        </pc:picChg>
        <pc:picChg chg="add del">
          <ac:chgData name="Robin  Whitmore" userId="e838eb1b-a0f4-4704-9397-38872b9a8311" providerId="ADAL" clId="{6DEDC40E-1542-4118-AC9D-FF3211F941C4}" dt="2019-11-29T17:59:13.078" v="557" actId="26606"/>
          <ac:picMkLst>
            <pc:docMk/>
            <pc:sldMk cId="1934007609" sldId="274"/>
            <ac:picMk id="14" creationId="{4A476453-89B8-4D0E-BDE0-0446B97F5FD2}"/>
          </ac:picMkLst>
        </pc:picChg>
        <pc:picChg chg="add del">
          <ac:chgData name="Robin  Whitmore" userId="e838eb1b-a0f4-4704-9397-38872b9a8311" providerId="ADAL" clId="{6DEDC40E-1542-4118-AC9D-FF3211F941C4}" dt="2019-11-29T17:59:13.078" v="557" actId="26606"/>
          <ac:picMkLst>
            <pc:docMk/>
            <pc:sldMk cId="1934007609" sldId="274"/>
            <ac:picMk id="16" creationId="{02B7E5A1-5C08-4455-A219-804981D6B260}"/>
          </ac:picMkLst>
        </pc:picChg>
        <pc:picChg chg="add del">
          <ac:chgData name="Robin  Whitmore" userId="e838eb1b-a0f4-4704-9397-38872b9a8311" providerId="ADAL" clId="{6DEDC40E-1542-4118-AC9D-FF3211F941C4}" dt="2019-11-29T17:59:13.078" v="557" actId="26606"/>
          <ac:picMkLst>
            <pc:docMk/>
            <pc:sldMk cId="1934007609" sldId="274"/>
            <ac:picMk id="28" creationId="{83211ECD-2CC2-43D9-A32B-E8669250EF55}"/>
          </ac:picMkLst>
        </pc:picChg>
        <pc:picChg chg="add del">
          <ac:chgData name="Robin  Whitmore" userId="e838eb1b-a0f4-4704-9397-38872b9a8311" providerId="ADAL" clId="{6DEDC40E-1542-4118-AC9D-FF3211F941C4}" dt="2019-11-29T17:59:17.552" v="559" actId="26606"/>
          <ac:picMkLst>
            <pc:docMk/>
            <pc:sldMk cId="1934007609" sldId="274"/>
            <ac:picMk id="30" creationId="{A97529DD-0019-4F2B-AAE6-A82A2FADB61C}"/>
          </ac:picMkLst>
        </pc:picChg>
        <pc:picChg chg="add del">
          <ac:chgData name="Robin  Whitmore" userId="e838eb1b-a0f4-4704-9397-38872b9a8311" providerId="ADAL" clId="{6DEDC40E-1542-4118-AC9D-FF3211F941C4}" dt="2019-11-29T17:59:17.552" v="559" actId="26606"/>
          <ac:picMkLst>
            <pc:docMk/>
            <pc:sldMk cId="1934007609" sldId="274"/>
            <ac:picMk id="31" creationId="{4A476453-89B8-4D0E-BDE0-0446B97F5FD2}"/>
          </ac:picMkLst>
        </pc:picChg>
        <pc:picChg chg="add del">
          <ac:chgData name="Robin  Whitmore" userId="e838eb1b-a0f4-4704-9397-38872b9a8311" providerId="ADAL" clId="{6DEDC40E-1542-4118-AC9D-FF3211F941C4}" dt="2019-11-29T17:59:17.552" v="559" actId="26606"/>
          <ac:picMkLst>
            <pc:docMk/>
            <pc:sldMk cId="1934007609" sldId="274"/>
            <ac:picMk id="32" creationId="{02B7E5A1-5C08-4455-A219-804981D6B260}"/>
          </ac:picMkLst>
        </pc:picChg>
        <pc:picChg chg="add del">
          <ac:chgData name="Robin  Whitmore" userId="e838eb1b-a0f4-4704-9397-38872b9a8311" providerId="ADAL" clId="{6DEDC40E-1542-4118-AC9D-FF3211F941C4}" dt="2019-11-29T17:59:21.415" v="561" actId="26606"/>
          <ac:picMkLst>
            <pc:docMk/>
            <pc:sldMk cId="1934007609" sldId="274"/>
            <ac:picMk id="36" creationId="{A97529DD-0019-4F2B-AAE6-A82A2FADB61C}"/>
          </ac:picMkLst>
        </pc:picChg>
        <pc:picChg chg="add del">
          <ac:chgData name="Robin  Whitmore" userId="e838eb1b-a0f4-4704-9397-38872b9a8311" providerId="ADAL" clId="{6DEDC40E-1542-4118-AC9D-FF3211F941C4}" dt="2019-11-29T17:59:21.415" v="561" actId="26606"/>
          <ac:picMkLst>
            <pc:docMk/>
            <pc:sldMk cId="1934007609" sldId="274"/>
            <ac:picMk id="37" creationId="{4A476453-89B8-4D0E-BDE0-0446B97F5FD2}"/>
          </ac:picMkLst>
        </pc:picChg>
        <pc:picChg chg="add del">
          <ac:chgData name="Robin  Whitmore" userId="e838eb1b-a0f4-4704-9397-38872b9a8311" providerId="ADAL" clId="{6DEDC40E-1542-4118-AC9D-FF3211F941C4}" dt="2019-11-29T17:59:21.415" v="561" actId="26606"/>
          <ac:picMkLst>
            <pc:docMk/>
            <pc:sldMk cId="1934007609" sldId="274"/>
            <ac:picMk id="38" creationId="{02B7E5A1-5C08-4455-A219-804981D6B260}"/>
          </ac:picMkLst>
        </pc:picChg>
        <pc:picChg chg="add del">
          <ac:chgData name="Robin  Whitmore" userId="e838eb1b-a0f4-4704-9397-38872b9a8311" providerId="ADAL" clId="{6DEDC40E-1542-4118-AC9D-FF3211F941C4}" dt="2019-11-29T17:59:21.415" v="561" actId="26606"/>
          <ac:picMkLst>
            <pc:docMk/>
            <pc:sldMk cId="1934007609" sldId="274"/>
            <ac:picMk id="43" creationId="{4EC06EAC-4D4E-4BEC-A580-543F5E0EDE94}"/>
          </ac:picMkLst>
        </pc:picChg>
        <pc:picChg chg="add">
          <ac:chgData name="Robin  Whitmore" userId="e838eb1b-a0f4-4704-9397-38872b9a8311" providerId="ADAL" clId="{6DEDC40E-1542-4118-AC9D-FF3211F941C4}" dt="2019-11-29T17:59:21.446" v="562" actId="26606"/>
          <ac:picMkLst>
            <pc:docMk/>
            <pc:sldMk cId="1934007609" sldId="274"/>
            <ac:picMk id="45" creationId="{A97529DD-0019-4F2B-AAE6-A82A2FADB61C}"/>
          </ac:picMkLst>
        </pc:picChg>
        <pc:picChg chg="add">
          <ac:chgData name="Robin  Whitmore" userId="e838eb1b-a0f4-4704-9397-38872b9a8311" providerId="ADAL" clId="{6DEDC40E-1542-4118-AC9D-FF3211F941C4}" dt="2019-11-29T17:59:21.446" v="562" actId="26606"/>
          <ac:picMkLst>
            <pc:docMk/>
            <pc:sldMk cId="1934007609" sldId="274"/>
            <ac:picMk id="46" creationId="{4A476453-89B8-4D0E-BDE0-0446B97F5FD2}"/>
          </ac:picMkLst>
        </pc:picChg>
        <pc:picChg chg="add">
          <ac:chgData name="Robin  Whitmore" userId="e838eb1b-a0f4-4704-9397-38872b9a8311" providerId="ADAL" clId="{6DEDC40E-1542-4118-AC9D-FF3211F941C4}" dt="2019-11-29T17:59:21.446" v="562" actId="26606"/>
          <ac:picMkLst>
            <pc:docMk/>
            <pc:sldMk cId="1934007609" sldId="274"/>
            <ac:picMk id="47" creationId="{02B7E5A1-5C08-4455-A219-804981D6B260}"/>
          </ac:picMkLst>
        </pc:picChg>
      </pc:sldChg>
      <pc:sldChg chg="modSp add">
        <pc:chgData name="Robin  Whitmore" userId="e838eb1b-a0f4-4704-9397-38872b9a8311" providerId="ADAL" clId="{6DEDC40E-1542-4118-AC9D-FF3211F941C4}" dt="2019-11-29T18:20:38.525" v="789" actId="20577"/>
        <pc:sldMkLst>
          <pc:docMk/>
          <pc:sldMk cId="3439208899" sldId="275"/>
        </pc:sldMkLst>
        <pc:spChg chg="mod">
          <ac:chgData name="Robin  Whitmore" userId="e838eb1b-a0f4-4704-9397-38872b9a8311" providerId="ADAL" clId="{6DEDC40E-1542-4118-AC9D-FF3211F941C4}" dt="2019-11-29T18:20:38.525" v="789" actId="20577"/>
          <ac:spMkLst>
            <pc:docMk/>
            <pc:sldMk cId="3439208899" sldId="275"/>
            <ac:spMk id="2" creationId="{2DB3592F-1650-4041-A86A-59F6A9C97385}"/>
          </ac:spMkLst>
        </pc:spChg>
      </pc:sldChg>
      <pc:sldChg chg="modSp add">
        <pc:chgData name="Robin  Whitmore" userId="e838eb1b-a0f4-4704-9397-38872b9a8311" providerId="ADAL" clId="{6DEDC40E-1542-4118-AC9D-FF3211F941C4}" dt="2019-11-29T18:21:43.333" v="806" actId="20577"/>
        <pc:sldMkLst>
          <pc:docMk/>
          <pc:sldMk cId="2381393251" sldId="276"/>
        </pc:sldMkLst>
        <pc:spChg chg="mod">
          <ac:chgData name="Robin  Whitmore" userId="e838eb1b-a0f4-4704-9397-38872b9a8311" providerId="ADAL" clId="{6DEDC40E-1542-4118-AC9D-FF3211F941C4}" dt="2019-11-29T18:21:43.333" v="806" actId="20577"/>
          <ac:spMkLst>
            <pc:docMk/>
            <pc:sldMk cId="2381393251" sldId="276"/>
            <ac:spMk id="2" creationId="{C1F943AF-E5B8-4A52-A9BD-630C1BA42764}"/>
          </ac:spMkLst>
        </pc:spChg>
      </pc:sldChg>
      <pc:sldChg chg="add del">
        <pc:chgData name="Robin  Whitmore" userId="e838eb1b-a0f4-4704-9397-38872b9a8311" providerId="ADAL" clId="{6DEDC40E-1542-4118-AC9D-FF3211F941C4}" dt="2019-11-29T18:21:23.240" v="795" actId="2696"/>
        <pc:sldMkLst>
          <pc:docMk/>
          <pc:sldMk cId="2675738528" sldId="276"/>
        </pc:sldMkLst>
      </pc:sldChg>
      <pc:sldChg chg="add del">
        <pc:chgData name="Robin  Whitmore" userId="e838eb1b-a0f4-4704-9397-38872b9a8311" providerId="ADAL" clId="{6DEDC40E-1542-4118-AC9D-FF3211F941C4}" dt="2019-11-29T18:21:14.489" v="792" actId="2696"/>
        <pc:sldMkLst>
          <pc:docMk/>
          <pc:sldMk cId="3644834095" sldId="276"/>
        </pc:sldMkLst>
      </pc:sldChg>
      <pc:sldChg chg="add del">
        <pc:chgData name="Robin  Whitmore" userId="e838eb1b-a0f4-4704-9397-38872b9a8311" providerId="ADAL" clId="{6DEDC40E-1542-4118-AC9D-FF3211F941C4}" dt="2019-11-29T18:21:16.529" v="793" actId="2696"/>
        <pc:sldMkLst>
          <pc:docMk/>
          <pc:sldMk cId="3867207955" sldId="277"/>
        </pc:sldMkLst>
      </pc:sldChg>
    </pc:docChg>
  </pc:docChgLst>
  <pc:docChgLst>
    <pc:chgData name="Robin  Whitmore" userId="e838eb1b-a0f4-4704-9397-38872b9a8311" providerId="ADAL" clId="{AE03E678-0551-46D2-B9CC-CB9F84843F60}"/>
    <pc:docChg chg="modSld sldOrd">
      <pc:chgData name="Robin  Whitmore" userId="e838eb1b-a0f4-4704-9397-38872b9a8311" providerId="ADAL" clId="{AE03E678-0551-46D2-B9CC-CB9F84843F60}" dt="2020-01-31T16:24:25.765" v="15"/>
      <pc:docMkLst>
        <pc:docMk/>
      </pc:docMkLst>
      <pc:sldChg chg="ord">
        <pc:chgData name="Robin  Whitmore" userId="e838eb1b-a0f4-4704-9397-38872b9a8311" providerId="ADAL" clId="{AE03E678-0551-46D2-B9CC-CB9F84843F60}" dt="2020-01-31T16:23:50.199" v="9"/>
        <pc:sldMkLst>
          <pc:docMk/>
          <pc:sldMk cId="1707976350" sldId="273"/>
        </pc:sldMkLst>
      </pc:sldChg>
      <pc:sldChg chg="ord">
        <pc:chgData name="Robin  Whitmore" userId="e838eb1b-a0f4-4704-9397-38872b9a8311" providerId="ADAL" clId="{AE03E678-0551-46D2-B9CC-CB9F84843F60}" dt="2020-01-31T16:24:16.030" v="13"/>
        <pc:sldMkLst>
          <pc:docMk/>
          <pc:sldMk cId="3374196367" sldId="277"/>
        </pc:sldMkLst>
      </pc:sldChg>
      <pc:sldChg chg="ord">
        <pc:chgData name="Robin  Whitmore" userId="e838eb1b-a0f4-4704-9397-38872b9a8311" providerId="ADAL" clId="{AE03E678-0551-46D2-B9CC-CB9F84843F60}" dt="2020-01-31T16:24:06.324" v="11"/>
        <pc:sldMkLst>
          <pc:docMk/>
          <pc:sldMk cId="2455216484" sldId="278"/>
        </pc:sldMkLst>
      </pc:sldChg>
      <pc:sldChg chg="ord">
        <pc:chgData name="Robin  Whitmore" userId="e838eb1b-a0f4-4704-9397-38872b9a8311" providerId="ADAL" clId="{AE03E678-0551-46D2-B9CC-CB9F84843F60}" dt="2020-01-31T16:24:25.765" v="15"/>
        <pc:sldMkLst>
          <pc:docMk/>
          <pc:sldMk cId="3017262340" sldId="279"/>
        </pc:sldMkLst>
      </pc:sldChg>
    </pc:docChg>
  </pc:docChgLst>
  <pc:docChgLst>
    <pc:chgData name="Robin  Whitmore" userId="e838eb1b-a0f4-4704-9397-38872b9a8311" providerId="ADAL" clId="{6EFE9610-5606-4BBE-B18B-420F802E6645}"/>
    <pc:docChg chg="custSel addSld delSld modSld">
      <pc:chgData name="Robin  Whitmore" userId="e838eb1b-a0f4-4704-9397-38872b9a8311" providerId="ADAL" clId="{6EFE9610-5606-4BBE-B18B-420F802E6645}" dt="2020-01-22T18:04:08.353" v="308" actId="313"/>
      <pc:docMkLst>
        <pc:docMk/>
      </pc:docMkLst>
      <pc:sldChg chg="modSp">
        <pc:chgData name="Robin  Whitmore" userId="e838eb1b-a0f4-4704-9397-38872b9a8311" providerId="ADAL" clId="{6EFE9610-5606-4BBE-B18B-420F802E6645}" dt="2020-01-22T18:03:46.818" v="307" actId="20577"/>
        <pc:sldMkLst>
          <pc:docMk/>
          <pc:sldMk cId="2203398897" sldId="266"/>
        </pc:sldMkLst>
        <pc:spChg chg="mod">
          <ac:chgData name="Robin  Whitmore" userId="e838eb1b-a0f4-4704-9397-38872b9a8311" providerId="ADAL" clId="{6EFE9610-5606-4BBE-B18B-420F802E6645}" dt="2020-01-22T18:03:46.818" v="307" actId="20577"/>
          <ac:spMkLst>
            <pc:docMk/>
            <pc:sldMk cId="2203398897" sldId="266"/>
            <ac:spMk id="3" creationId="{A111ACDA-17D3-4F29-B31D-97364EC5857C}"/>
          </ac:spMkLst>
        </pc:spChg>
      </pc:sldChg>
      <pc:sldChg chg="modSp">
        <pc:chgData name="Robin  Whitmore" userId="e838eb1b-a0f4-4704-9397-38872b9a8311" providerId="ADAL" clId="{6EFE9610-5606-4BBE-B18B-420F802E6645}" dt="2020-01-22T18:04:08.353" v="308" actId="313"/>
        <pc:sldMkLst>
          <pc:docMk/>
          <pc:sldMk cId="3439208899" sldId="275"/>
        </pc:sldMkLst>
        <pc:spChg chg="mod">
          <ac:chgData name="Robin  Whitmore" userId="e838eb1b-a0f4-4704-9397-38872b9a8311" providerId="ADAL" clId="{6EFE9610-5606-4BBE-B18B-420F802E6645}" dt="2020-01-22T18:04:08.353" v="308" actId="313"/>
          <ac:spMkLst>
            <pc:docMk/>
            <pc:sldMk cId="3439208899" sldId="275"/>
            <ac:spMk id="4" creationId="{2994AD97-B9F0-4F6A-80D5-9A2F36E95DCF}"/>
          </ac:spMkLst>
        </pc:spChg>
      </pc:sldChg>
      <pc:sldChg chg="modSp add">
        <pc:chgData name="Robin  Whitmore" userId="e838eb1b-a0f4-4704-9397-38872b9a8311" providerId="ADAL" clId="{6EFE9610-5606-4BBE-B18B-420F802E6645}" dt="2020-01-22T17:53:39.524" v="299"/>
        <pc:sldMkLst>
          <pc:docMk/>
          <pc:sldMk cId="3374196367" sldId="277"/>
        </pc:sldMkLst>
        <pc:spChg chg="mod">
          <ac:chgData name="Robin  Whitmore" userId="e838eb1b-a0f4-4704-9397-38872b9a8311" providerId="ADAL" clId="{6EFE9610-5606-4BBE-B18B-420F802E6645}" dt="2020-01-22T17:49:41.340" v="97" actId="20577"/>
          <ac:spMkLst>
            <pc:docMk/>
            <pc:sldMk cId="3374196367" sldId="277"/>
            <ac:spMk id="2" creationId="{6EF1F56C-8904-47A2-90A4-75CF15D9ADBF}"/>
          </ac:spMkLst>
        </pc:spChg>
        <pc:spChg chg="mod">
          <ac:chgData name="Robin  Whitmore" userId="e838eb1b-a0f4-4704-9397-38872b9a8311" providerId="ADAL" clId="{6EFE9610-5606-4BBE-B18B-420F802E6645}" dt="2020-01-22T17:53:39.524" v="299"/>
          <ac:spMkLst>
            <pc:docMk/>
            <pc:sldMk cId="3374196367" sldId="277"/>
            <ac:spMk id="4" creationId="{F7448282-9645-4007-AFFE-BE0BADE4BBC3}"/>
          </ac:spMkLst>
        </pc:spChg>
      </pc:sldChg>
      <pc:sldChg chg="modSp add">
        <pc:chgData name="Robin  Whitmore" userId="e838eb1b-a0f4-4704-9397-38872b9a8311" providerId="ADAL" clId="{6EFE9610-5606-4BBE-B18B-420F802E6645}" dt="2020-01-22T17:50:12.048" v="138" actId="20577"/>
        <pc:sldMkLst>
          <pc:docMk/>
          <pc:sldMk cId="2455216484" sldId="278"/>
        </pc:sldMkLst>
        <pc:spChg chg="mod">
          <ac:chgData name="Robin  Whitmore" userId="e838eb1b-a0f4-4704-9397-38872b9a8311" providerId="ADAL" clId="{6EFE9610-5606-4BBE-B18B-420F802E6645}" dt="2020-01-22T17:50:12.048" v="138" actId="20577"/>
          <ac:spMkLst>
            <pc:docMk/>
            <pc:sldMk cId="2455216484" sldId="278"/>
            <ac:spMk id="2" creationId="{945C6EBB-63E6-4677-A0E8-894CB3D1A760}"/>
          </ac:spMkLst>
        </pc:spChg>
      </pc:sldChg>
      <pc:sldChg chg="add del">
        <pc:chgData name="Robin  Whitmore" userId="e838eb1b-a0f4-4704-9397-38872b9a8311" providerId="ADAL" clId="{6EFE9610-5606-4BBE-B18B-420F802E6645}" dt="2020-01-22T17:50:41.148" v="140" actId="47"/>
        <pc:sldMkLst>
          <pc:docMk/>
          <pc:sldMk cId="1776733634" sldId="279"/>
        </pc:sldMkLst>
      </pc:sldChg>
      <pc:sldChg chg="modSp add">
        <pc:chgData name="Robin  Whitmore" userId="e838eb1b-a0f4-4704-9397-38872b9a8311" providerId="ADAL" clId="{6EFE9610-5606-4BBE-B18B-420F802E6645}" dt="2020-01-22T17:51:50.574" v="244" actId="20577"/>
        <pc:sldMkLst>
          <pc:docMk/>
          <pc:sldMk cId="3017262340" sldId="279"/>
        </pc:sldMkLst>
        <pc:spChg chg="mod">
          <ac:chgData name="Robin  Whitmore" userId="e838eb1b-a0f4-4704-9397-38872b9a8311" providerId="ADAL" clId="{6EFE9610-5606-4BBE-B18B-420F802E6645}" dt="2020-01-22T17:51:50.574" v="244" actId="20577"/>
          <ac:spMkLst>
            <pc:docMk/>
            <pc:sldMk cId="3017262340" sldId="279"/>
            <ac:spMk id="2" creationId="{8D79D196-A878-492A-BB11-D38431BC48A7}"/>
          </ac:spMkLst>
        </pc:spChg>
      </pc:sldChg>
      <pc:sldChg chg="add del">
        <pc:chgData name="Robin  Whitmore" userId="e838eb1b-a0f4-4704-9397-38872b9a8311" providerId="ADAL" clId="{6EFE9610-5606-4BBE-B18B-420F802E6645}" dt="2020-01-22T17:52:03.602" v="246" actId="47"/>
        <pc:sldMkLst>
          <pc:docMk/>
          <pc:sldMk cId="185794110" sldId="280"/>
        </pc:sldMkLst>
      </pc:sldChg>
      <pc:sldChg chg="modSp add">
        <pc:chgData name="Robin  Whitmore" userId="e838eb1b-a0f4-4704-9397-38872b9a8311" providerId="ADAL" clId="{6EFE9610-5606-4BBE-B18B-420F802E6645}" dt="2020-01-22T17:52:39.231" v="298" actId="20577"/>
        <pc:sldMkLst>
          <pc:docMk/>
          <pc:sldMk cId="2085925780" sldId="280"/>
        </pc:sldMkLst>
        <pc:spChg chg="mod">
          <ac:chgData name="Robin  Whitmore" userId="e838eb1b-a0f4-4704-9397-38872b9a8311" providerId="ADAL" clId="{6EFE9610-5606-4BBE-B18B-420F802E6645}" dt="2020-01-22T17:52:39.231" v="298" actId="20577"/>
          <ac:spMkLst>
            <pc:docMk/>
            <pc:sldMk cId="2085925780" sldId="280"/>
            <ac:spMk id="2" creationId="{93598973-456B-4A4D-9709-E08638FA3AB6}"/>
          </ac:spMkLst>
        </pc:spChg>
      </pc:sldChg>
    </pc:docChg>
  </pc:docChgLst>
  <pc:docChgLst>
    <pc:chgData name="Robin  Whitmore" userId="e838eb1b-a0f4-4704-9397-38872b9a8311" providerId="ADAL" clId="{540D6948-B8EA-43C6-8A48-6C5ABE05D546}"/>
    <pc:docChg chg="undo custSel mod modSld">
      <pc:chgData name="Robin  Whitmore" userId="e838eb1b-a0f4-4704-9397-38872b9a8311" providerId="ADAL" clId="{540D6948-B8EA-43C6-8A48-6C5ABE05D546}" dt="2019-12-11T16:55:33.153" v="690" actId="20577"/>
      <pc:docMkLst>
        <pc:docMk/>
      </pc:docMkLst>
      <pc:sldChg chg="modSp">
        <pc:chgData name="Robin  Whitmore" userId="e838eb1b-a0f4-4704-9397-38872b9a8311" providerId="ADAL" clId="{540D6948-B8EA-43C6-8A48-6C5ABE05D546}" dt="2019-12-11T16:55:16.035" v="672" actId="20577"/>
        <pc:sldMkLst>
          <pc:docMk/>
          <pc:sldMk cId="1199619549" sldId="264"/>
        </pc:sldMkLst>
        <pc:spChg chg="mod">
          <ac:chgData name="Robin  Whitmore" userId="e838eb1b-a0f4-4704-9397-38872b9a8311" providerId="ADAL" clId="{540D6948-B8EA-43C6-8A48-6C5ABE05D546}" dt="2019-12-11T16:55:16.035" v="672" actId="20577"/>
          <ac:spMkLst>
            <pc:docMk/>
            <pc:sldMk cId="1199619549" sldId="264"/>
            <ac:spMk id="3" creationId="{D2D4AB66-2D0F-4F06-BC84-D175958340B0}"/>
          </ac:spMkLst>
        </pc:spChg>
      </pc:sldChg>
      <pc:sldChg chg="addSp delSp modSp mod setBg">
        <pc:chgData name="Robin  Whitmore" userId="e838eb1b-a0f4-4704-9397-38872b9a8311" providerId="ADAL" clId="{540D6948-B8EA-43C6-8A48-6C5ABE05D546}" dt="2019-12-04T21:51:21.067" v="436" actId="26606"/>
        <pc:sldMkLst>
          <pc:docMk/>
          <pc:sldMk cId="1800020616" sldId="271"/>
        </pc:sldMkLst>
        <pc:spChg chg="mo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2" creationId="{9CBEC1A9-AE0B-4FC5-94C0-301AE81D4326}"/>
          </ac:spMkLst>
        </pc:spChg>
        <pc:spChg chg="del">
          <ac:chgData name="Robin  Whitmore" userId="e838eb1b-a0f4-4704-9397-38872b9a8311" providerId="ADAL" clId="{540D6948-B8EA-43C6-8A48-6C5ABE05D546}" dt="2019-12-04T21:51:09.132" v="433" actId="931"/>
          <ac:spMkLst>
            <pc:docMk/>
            <pc:sldMk cId="1800020616" sldId="271"/>
            <ac:spMk id="3" creationId="{C235AA31-DCC4-4FB5-AAB9-AE9FD073D56D}"/>
          </ac:spMkLst>
        </pc:spChg>
        <pc:spChg chg="mo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4" creationId="{842B27BA-7692-4519-A4D8-D088B0982191}"/>
          </ac:spMkLst>
        </pc:spChg>
        <pc:spChg chg="add mo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7" creationId="{2DE51225-6084-4FAA-876C-BE4142063765}"/>
          </ac:spMkLst>
        </pc:spChg>
        <pc:spChg chg="ad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18" creationId="{D1ECADA1-6568-4D5A-A631-CFD8768936FC}"/>
          </ac:spMkLst>
        </pc:spChg>
        <pc:spChg chg="ad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20" creationId="{681D3C41-CC87-4DF9-A716-CDF0E23D21B0}"/>
          </ac:spMkLst>
        </pc:spChg>
        <pc:spChg chg="ad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22" creationId="{6764E3F6-59F1-44FF-9EF2-8EF0BCA30B60}"/>
          </ac:spMkLst>
        </pc:spChg>
        <pc:spChg chg="ad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26" creationId="{0743C7B8-BD05-4C16-9FC9-6B5C5BA3A043}"/>
          </ac:spMkLst>
        </pc:spChg>
        <pc:spChg chg="add">
          <ac:chgData name="Robin  Whitmore" userId="e838eb1b-a0f4-4704-9397-38872b9a8311" providerId="ADAL" clId="{540D6948-B8EA-43C6-8A48-6C5ABE05D546}" dt="2019-12-04T21:51:21.067" v="436" actId="26606"/>
          <ac:spMkLst>
            <pc:docMk/>
            <pc:sldMk cId="1800020616" sldId="271"/>
            <ac:spMk id="28" creationId="{E6B9B529-EAD6-442A-92A1-6A496B93297E}"/>
          </ac:spMkLst>
        </pc:spChg>
        <pc:picChg chg="add mod ord">
          <ac:chgData name="Robin  Whitmore" userId="e838eb1b-a0f4-4704-9397-38872b9a8311" providerId="ADAL" clId="{540D6948-B8EA-43C6-8A48-6C5ABE05D546}" dt="2019-12-04T21:51:21.067" v="436" actId="26606"/>
          <ac:picMkLst>
            <pc:docMk/>
            <pc:sldMk cId="1800020616" sldId="271"/>
            <ac:picMk id="6" creationId="{04CB77C5-0D98-49A9-9593-8978842B001F}"/>
          </ac:picMkLst>
        </pc:picChg>
        <pc:picChg chg="add">
          <ac:chgData name="Robin  Whitmore" userId="e838eb1b-a0f4-4704-9397-38872b9a8311" providerId="ADAL" clId="{540D6948-B8EA-43C6-8A48-6C5ABE05D546}" dt="2019-12-04T21:51:21.067" v="436" actId="26606"/>
          <ac:picMkLst>
            <pc:docMk/>
            <pc:sldMk cId="1800020616" sldId="271"/>
            <ac:picMk id="12" creationId="{9B9C2B48-3899-4B1D-B526-C35DFD16BC01}"/>
          </ac:picMkLst>
        </pc:picChg>
        <pc:picChg chg="add">
          <ac:chgData name="Robin  Whitmore" userId="e838eb1b-a0f4-4704-9397-38872b9a8311" providerId="ADAL" clId="{540D6948-B8EA-43C6-8A48-6C5ABE05D546}" dt="2019-12-04T21:51:21.067" v="436" actId="26606"/>
          <ac:picMkLst>
            <pc:docMk/>
            <pc:sldMk cId="1800020616" sldId="271"/>
            <ac:picMk id="14" creationId="{7B1BCBEC-C5E7-469F-92CF-05506BB6E22D}"/>
          </ac:picMkLst>
        </pc:picChg>
        <pc:picChg chg="add">
          <ac:chgData name="Robin  Whitmore" userId="e838eb1b-a0f4-4704-9397-38872b9a8311" providerId="ADAL" clId="{540D6948-B8EA-43C6-8A48-6C5ABE05D546}" dt="2019-12-04T21:51:21.067" v="436" actId="26606"/>
          <ac:picMkLst>
            <pc:docMk/>
            <pc:sldMk cId="1800020616" sldId="271"/>
            <ac:picMk id="16" creationId="{2A078177-9A72-44C2-BDC1-C1F346162BF8}"/>
          </ac:picMkLst>
        </pc:picChg>
        <pc:picChg chg="add">
          <ac:chgData name="Robin  Whitmore" userId="e838eb1b-a0f4-4704-9397-38872b9a8311" providerId="ADAL" clId="{540D6948-B8EA-43C6-8A48-6C5ABE05D546}" dt="2019-12-04T21:51:21.067" v="436" actId="26606"/>
          <ac:picMkLst>
            <pc:docMk/>
            <pc:sldMk cId="1800020616" sldId="271"/>
            <ac:picMk id="24" creationId="{8DF1CE84-BC06-4E42-A5D4-7B92E327FDF7}"/>
          </ac:picMkLst>
        </pc:picChg>
        <pc:picChg chg="add">
          <ac:chgData name="Robin  Whitmore" userId="e838eb1b-a0f4-4704-9397-38872b9a8311" providerId="ADAL" clId="{540D6948-B8EA-43C6-8A48-6C5ABE05D546}" dt="2019-12-04T21:51:21.067" v="436" actId="26606"/>
          <ac:picMkLst>
            <pc:docMk/>
            <pc:sldMk cId="1800020616" sldId="271"/>
            <ac:picMk id="30" creationId="{C0419FA5-A1B5-487F-92D4-03983819F9B9}"/>
          </ac:picMkLst>
        </pc:picChg>
      </pc:sldChg>
      <pc:sldChg chg="addSp delSp modSp mod setBg modAnim">
        <pc:chgData name="Robin  Whitmore" userId="e838eb1b-a0f4-4704-9397-38872b9a8311" providerId="ADAL" clId="{540D6948-B8EA-43C6-8A48-6C5ABE05D546}" dt="2019-12-04T21:55:59.029" v="571"/>
        <pc:sldMkLst>
          <pc:docMk/>
          <pc:sldMk cId="2847764349" sldId="272"/>
        </pc:sldMkLst>
        <pc:spChg chg="mo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2" creationId="{DC7FCDDB-9BB9-4A78-A781-F875525F48E3}"/>
          </ac:spMkLst>
        </pc:spChg>
        <pc:spChg chg="del">
          <ac:chgData name="Robin  Whitmore" userId="e838eb1b-a0f4-4704-9397-38872b9a8311" providerId="ADAL" clId="{540D6948-B8EA-43C6-8A48-6C5ABE05D546}" dt="2019-12-04T21:55:08.997" v="558" actId="931"/>
          <ac:spMkLst>
            <pc:docMk/>
            <pc:sldMk cId="2847764349" sldId="272"/>
            <ac:spMk id="3" creationId="{0DC54A0C-84C9-45CA-A6F6-0B7ED2DA99EB}"/>
          </ac:spMkLst>
        </pc:spChg>
        <pc:spChg chg="mo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4" creationId="{43BB22DF-15D2-4D31-B20E-3745444AF47F}"/>
          </ac:spMkLst>
        </pc:spChg>
        <pc:spChg chg="add mo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7" creationId="{D8F43798-B69B-4306-A935-4DE15B30A357}"/>
          </ac:spMkLst>
        </pc:spChg>
        <pc:spChg chg="add del">
          <ac:chgData name="Robin  Whitmore" userId="e838eb1b-a0f4-4704-9397-38872b9a8311" providerId="ADAL" clId="{540D6948-B8EA-43C6-8A48-6C5ABE05D546}" dt="2019-12-04T21:55:30.562" v="562" actId="26606"/>
          <ac:spMkLst>
            <pc:docMk/>
            <pc:sldMk cId="2847764349" sldId="272"/>
            <ac:spMk id="18" creationId="{D1ECADA1-6568-4D5A-A631-CFD8768936FC}"/>
          </ac:spMkLst>
        </pc:spChg>
        <pc:spChg chg="add del">
          <ac:chgData name="Robin  Whitmore" userId="e838eb1b-a0f4-4704-9397-38872b9a8311" providerId="ADAL" clId="{540D6948-B8EA-43C6-8A48-6C5ABE05D546}" dt="2019-12-04T21:55:30.562" v="562" actId="26606"/>
          <ac:spMkLst>
            <pc:docMk/>
            <pc:sldMk cId="2847764349" sldId="272"/>
            <ac:spMk id="20" creationId="{681D3C41-CC87-4DF9-A716-CDF0E23D21B0}"/>
          </ac:spMkLst>
        </pc:spChg>
        <pc:spChg chg="add del">
          <ac:chgData name="Robin  Whitmore" userId="e838eb1b-a0f4-4704-9397-38872b9a8311" providerId="ADAL" clId="{540D6948-B8EA-43C6-8A48-6C5ABE05D546}" dt="2019-12-04T21:55:30.562" v="562" actId="26606"/>
          <ac:spMkLst>
            <pc:docMk/>
            <pc:sldMk cId="2847764349" sldId="272"/>
            <ac:spMk id="22" creationId="{1395ACAC-577D-4FAD-955D-280C3D104ADF}"/>
          </ac:spMkLst>
        </pc:spChg>
        <pc:spChg chg="add del">
          <ac:chgData name="Robin  Whitmore" userId="e838eb1b-a0f4-4704-9397-38872b9a8311" providerId="ADAL" clId="{540D6948-B8EA-43C6-8A48-6C5ABE05D546}" dt="2019-12-04T21:55:30.562" v="562" actId="26606"/>
          <ac:spMkLst>
            <pc:docMk/>
            <pc:sldMk cId="2847764349" sldId="272"/>
            <ac:spMk id="26" creationId="{0AB11C2E-6CA2-4822-BF14-C1C9A6BC6CAA}"/>
          </ac:spMkLst>
        </pc:spChg>
        <pc:spChg chg="add del">
          <ac:chgData name="Robin  Whitmore" userId="e838eb1b-a0f4-4704-9397-38872b9a8311" providerId="ADAL" clId="{540D6948-B8EA-43C6-8A48-6C5ABE05D546}" dt="2019-12-04T21:55:30.562" v="562" actId="26606"/>
          <ac:spMkLst>
            <pc:docMk/>
            <pc:sldMk cId="2847764349" sldId="272"/>
            <ac:spMk id="28" creationId="{38B3A2B2-7BBB-4E52-8C30-BE2A6F346B37}"/>
          </ac:spMkLst>
        </pc:spChg>
        <pc:spChg chg="add del">
          <ac:chgData name="Robin  Whitmore" userId="e838eb1b-a0f4-4704-9397-38872b9a8311" providerId="ADAL" clId="{540D6948-B8EA-43C6-8A48-6C5ABE05D546}" dt="2019-12-04T21:55:30.562" v="562" actId="26606"/>
          <ac:spMkLst>
            <pc:docMk/>
            <pc:sldMk cId="2847764349" sldId="272"/>
            <ac:spMk id="32" creationId="{09D6A950-3339-40EB-8972-64F44542D3FF}"/>
          </ac:spMkLst>
        </pc:spChg>
        <pc:spChg chg="add del">
          <ac:chgData name="Robin  Whitmore" userId="e838eb1b-a0f4-4704-9397-38872b9a8311" providerId="ADAL" clId="{540D6948-B8EA-43C6-8A48-6C5ABE05D546}" dt="2019-12-04T21:55:34.109" v="564" actId="26606"/>
          <ac:spMkLst>
            <pc:docMk/>
            <pc:sldMk cId="2847764349" sldId="272"/>
            <ac:spMk id="37" creationId="{D1ECADA1-6568-4D5A-A631-CFD8768936FC}"/>
          </ac:spMkLst>
        </pc:spChg>
        <pc:spChg chg="add del">
          <ac:chgData name="Robin  Whitmore" userId="e838eb1b-a0f4-4704-9397-38872b9a8311" providerId="ADAL" clId="{540D6948-B8EA-43C6-8A48-6C5ABE05D546}" dt="2019-12-04T21:55:34.109" v="564" actId="26606"/>
          <ac:spMkLst>
            <pc:docMk/>
            <pc:sldMk cId="2847764349" sldId="272"/>
            <ac:spMk id="38" creationId="{681D3C41-CC87-4DF9-A716-CDF0E23D21B0}"/>
          </ac:spMkLst>
        </pc:spChg>
        <pc:spChg chg="add del">
          <ac:chgData name="Robin  Whitmore" userId="e838eb1b-a0f4-4704-9397-38872b9a8311" providerId="ADAL" clId="{540D6948-B8EA-43C6-8A48-6C5ABE05D546}" dt="2019-12-04T21:55:34.109" v="564" actId="26606"/>
          <ac:spMkLst>
            <pc:docMk/>
            <pc:sldMk cId="2847764349" sldId="272"/>
            <ac:spMk id="39" creationId="{3242BD3F-34D8-49D9-AD50-57D2CA82F4D2}"/>
          </ac:spMkLst>
        </pc:spChg>
        <pc:spChg chg="add del">
          <ac:chgData name="Robin  Whitmore" userId="e838eb1b-a0f4-4704-9397-38872b9a8311" providerId="ADAL" clId="{540D6948-B8EA-43C6-8A48-6C5ABE05D546}" dt="2019-12-04T21:55:34.109" v="564" actId="26606"/>
          <ac:spMkLst>
            <pc:docMk/>
            <pc:sldMk cId="2847764349" sldId="272"/>
            <ac:spMk id="41" creationId="{1A6C6EF1-C706-4615-8C87-D960AC8CFAF6}"/>
          </ac:spMkLst>
        </pc:spChg>
        <pc:spChg chg="add del">
          <ac:chgData name="Robin  Whitmore" userId="e838eb1b-a0f4-4704-9397-38872b9a8311" providerId="ADAL" clId="{540D6948-B8EA-43C6-8A48-6C5ABE05D546}" dt="2019-12-04T21:55:34.109" v="564" actId="26606"/>
          <ac:spMkLst>
            <pc:docMk/>
            <pc:sldMk cId="2847764349" sldId="272"/>
            <ac:spMk id="42" creationId="{0950EF2F-D329-4C76-A186-2AC329484C10}"/>
          </ac:spMkLst>
        </pc:spChg>
        <pc:spChg chg="add del">
          <ac:chgData name="Robin  Whitmore" userId="e838eb1b-a0f4-4704-9397-38872b9a8311" providerId="ADAL" clId="{540D6948-B8EA-43C6-8A48-6C5ABE05D546}" dt="2019-12-04T21:55:34.109" v="564" actId="26606"/>
          <ac:spMkLst>
            <pc:docMk/>
            <pc:sldMk cId="2847764349" sldId="272"/>
            <ac:spMk id="44" creationId="{72D5BAAA-C033-4271-A59A-E59E9E4E56AC}"/>
          </ac:spMkLst>
        </pc:spChg>
        <pc:spChg chg="ad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49" creationId="{D1ECADA1-6568-4D5A-A631-CFD8768936FC}"/>
          </ac:spMkLst>
        </pc:spChg>
        <pc:spChg chg="ad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50" creationId="{681D3C41-CC87-4DF9-A716-CDF0E23D21B0}"/>
          </ac:spMkLst>
        </pc:spChg>
        <pc:spChg chg="ad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51" creationId="{1395ACAC-577D-4FAD-955D-280C3D104ADF}"/>
          </ac:spMkLst>
        </pc:spChg>
        <pc:spChg chg="ad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53" creationId="{0AB11C2E-6CA2-4822-BF14-C1C9A6BC6CAA}"/>
          </ac:spMkLst>
        </pc:spChg>
        <pc:spChg chg="ad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54" creationId="{38B3A2B2-7BBB-4E52-8C30-BE2A6F346B37}"/>
          </ac:spMkLst>
        </pc:spChg>
        <pc:spChg chg="add">
          <ac:chgData name="Robin  Whitmore" userId="e838eb1b-a0f4-4704-9397-38872b9a8311" providerId="ADAL" clId="{540D6948-B8EA-43C6-8A48-6C5ABE05D546}" dt="2019-12-04T21:55:34.187" v="565" actId="26606"/>
          <ac:spMkLst>
            <pc:docMk/>
            <pc:sldMk cId="2847764349" sldId="272"/>
            <ac:spMk id="56" creationId="{09D6A950-3339-40EB-8972-64F44542D3FF}"/>
          </ac:spMkLst>
        </pc:spChg>
        <pc:picChg chg="add mod ord">
          <ac:chgData name="Robin  Whitmore" userId="e838eb1b-a0f4-4704-9397-38872b9a8311" providerId="ADAL" clId="{540D6948-B8EA-43C6-8A48-6C5ABE05D546}" dt="2019-12-04T21:55:34.187" v="565" actId="26606"/>
          <ac:picMkLst>
            <pc:docMk/>
            <pc:sldMk cId="2847764349" sldId="272"/>
            <ac:picMk id="6" creationId="{5C50A1EB-9A8B-460B-8C17-645136FD7FC8}"/>
          </ac:picMkLst>
        </pc:picChg>
        <pc:picChg chg="add del">
          <ac:chgData name="Robin  Whitmore" userId="e838eb1b-a0f4-4704-9397-38872b9a8311" providerId="ADAL" clId="{540D6948-B8EA-43C6-8A48-6C5ABE05D546}" dt="2019-12-04T21:55:30.562" v="562" actId="26606"/>
          <ac:picMkLst>
            <pc:docMk/>
            <pc:sldMk cId="2847764349" sldId="272"/>
            <ac:picMk id="12" creationId="{9B9C2B48-3899-4B1D-B526-C35DFD16BC01}"/>
          </ac:picMkLst>
        </pc:picChg>
        <pc:picChg chg="add del">
          <ac:chgData name="Robin  Whitmore" userId="e838eb1b-a0f4-4704-9397-38872b9a8311" providerId="ADAL" clId="{540D6948-B8EA-43C6-8A48-6C5ABE05D546}" dt="2019-12-04T21:55:30.562" v="562" actId="26606"/>
          <ac:picMkLst>
            <pc:docMk/>
            <pc:sldMk cId="2847764349" sldId="272"/>
            <ac:picMk id="14" creationId="{7B1BCBEC-C5E7-469F-92CF-05506BB6E22D}"/>
          </ac:picMkLst>
        </pc:picChg>
        <pc:picChg chg="add del">
          <ac:chgData name="Robin  Whitmore" userId="e838eb1b-a0f4-4704-9397-38872b9a8311" providerId="ADAL" clId="{540D6948-B8EA-43C6-8A48-6C5ABE05D546}" dt="2019-12-04T21:55:30.562" v="562" actId="26606"/>
          <ac:picMkLst>
            <pc:docMk/>
            <pc:sldMk cId="2847764349" sldId="272"/>
            <ac:picMk id="16" creationId="{2A078177-9A72-44C2-BDC1-C1F346162BF8}"/>
          </ac:picMkLst>
        </pc:picChg>
        <pc:picChg chg="add del">
          <ac:chgData name="Robin  Whitmore" userId="e838eb1b-a0f4-4704-9397-38872b9a8311" providerId="ADAL" clId="{540D6948-B8EA-43C6-8A48-6C5ABE05D546}" dt="2019-12-04T21:55:30.562" v="562" actId="26606"/>
          <ac:picMkLst>
            <pc:docMk/>
            <pc:sldMk cId="2847764349" sldId="272"/>
            <ac:picMk id="24" creationId="{E228037F-2EF2-4A1A-8D1D-D08F2C98AD63}"/>
          </ac:picMkLst>
        </pc:picChg>
        <pc:picChg chg="add del">
          <ac:chgData name="Robin  Whitmore" userId="e838eb1b-a0f4-4704-9397-38872b9a8311" providerId="ADAL" clId="{540D6948-B8EA-43C6-8A48-6C5ABE05D546}" dt="2019-12-04T21:55:30.562" v="562" actId="26606"/>
          <ac:picMkLst>
            <pc:docMk/>
            <pc:sldMk cId="2847764349" sldId="272"/>
            <ac:picMk id="30" creationId="{FFF756FE-278B-4106-BB2E-DB87CF02DFB5}"/>
          </ac:picMkLst>
        </pc:picChg>
        <pc:picChg chg="add del">
          <ac:chgData name="Robin  Whitmore" userId="e838eb1b-a0f4-4704-9397-38872b9a8311" providerId="ADAL" clId="{540D6948-B8EA-43C6-8A48-6C5ABE05D546}" dt="2019-12-04T21:55:34.109" v="564" actId="26606"/>
          <ac:picMkLst>
            <pc:docMk/>
            <pc:sldMk cId="2847764349" sldId="272"/>
            <ac:picMk id="34" creationId="{9B9C2B48-3899-4B1D-B526-C35DFD16BC01}"/>
          </ac:picMkLst>
        </pc:picChg>
        <pc:picChg chg="add del">
          <ac:chgData name="Robin  Whitmore" userId="e838eb1b-a0f4-4704-9397-38872b9a8311" providerId="ADAL" clId="{540D6948-B8EA-43C6-8A48-6C5ABE05D546}" dt="2019-12-04T21:55:34.109" v="564" actId="26606"/>
          <ac:picMkLst>
            <pc:docMk/>
            <pc:sldMk cId="2847764349" sldId="272"/>
            <ac:picMk id="35" creationId="{7B1BCBEC-C5E7-469F-92CF-05506BB6E22D}"/>
          </ac:picMkLst>
        </pc:picChg>
        <pc:picChg chg="add del">
          <ac:chgData name="Robin  Whitmore" userId="e838eb1b-a0f4-4704-9397-38872b9a8311" providerId="ADAL" clId="{540D6948-B8EA-43C6-8A48-6C5ABE05D546}" dt="2019-12-04T21:55:34.109" v="564" actId="26606"/>
          <ac:picMkLst>
            <pc:docMk/>
            <pc:sldMk cId="2847764349" sldId="272"/>
            <ac:picMk id="36" creationId="{2A078177-9A72-44C2-BDC1-C1F346162BF8}"/>
          </ac:picMkLst>
        </pc:picChg>
        <pc:picChg chg="add del">
          <ac:chgData name="Robin  Whitmore" userId="e838eb1b-a0f4-4704-9397-38872b9a8311" providerId="ADAL" clId="{540D6948-B8EA-43C6-8A48-6C5ABE05D546}" dt="2019-12-04T21:55:34.109" v="564" actId="26606"/>
          <ac:picMkLst>
            <pc:docMk/>
            <pc:sldMk cId="2847764349" sldId="272"/>
            <ac:picMk id="40" creationId="{01F64344-FAFE-4948-973B-8451CA558332}"/>
          </ac:picMkLst>
        </pc:picChg>
        <pc:picChg chg="add del">
          <ac:chgData name="Robin  Whitmore" userId="e838eb1b-a0f4-4704-9397-38872b9a8311" providerId="ADAL" clId="{540D6948-B8EA-43C6-8A48-6C5ABE05D546}" dt="2019-12-04T21:55:34.109" v="564" actId="26606"/>
          <ac:picMkLst>
            <pc:docMk/>
            <pc:sldMk cId="2847764349" sldId="272"/>
            <ac:picMk id="43" creationId="{B427DF1C-7943-48BF-8180-3C8513057074}"/>
          </ac:picMkLst>
        </pc:picChg>
        <pc:picChg chg="add">
          <ac:chgData name="Robin  Whitmore" userId="e838eb1b-a0f4-4704-9397-38872b9a8311" providerId="ADAL" clId="{540D6948-B8EA-43C6-8A48-6C5ABE05D546}" dt="2019-12-04T21:55:34.187" v="565" actId="26606"/>
          <ac:picMkLst>
            <pc:docMk/>
            <pc:sldMk cId="2847764349" sldId="272"/>
            <ac:picMk id="46" creationId="{9B9C2B48-3899-4B1D-B526-C35DFD16BC01}"/>
          </ac:picMkLst>
        </pc:picChg>
        <pc:picChg chg="add">
          <ac:chgData name="Robin  Whitmore" userId="e838eb1b-a0f4-4704-9397-38872b9a8311" providerId="ADAL" clId="{540D6948-B8EA-43C6-8A48-6C5ABE05D546}" dt="2019-12-04T21:55:34.187" v="565" actId="26606"/>
          <ac:picMkLst>
            <pc:docMk/>
            <pc:sldMk cId="2847764349" sldId="272"/>
            <ac:picMk id="47" creationId="{7B1BCBEC-C5E7-469F-92CF-05506BB6E22D}"/>
          </ac:picMkLst>
        </pc:picChg>
        <pc:picChg chg="add">
          <ac:chgData name="Robin  Whitmore" userId="e838eb1b-a0f4-4704-9397-38872b9a8311" providerId="ADAL" clId="{540D6948-B8EA-43C6-8A48-6C5ABE05D546}" dt="2019-12-04T21:55:34.187" v="565" actId="26606"/>
          <ac:picMkLst>
            <pc:docMk/>
            <pc:sldMk cId="2847764349" sldId="272"/>
            <ac:picMk id="48" creationId="{2A078177-9A72-44C2-BDC1-C1F346162BF8}"/>
          </ac:picMkLst>
        </pc:picChg>
        <pc:picChg chg="add">
          <ac:chgData name="Robin  Whitmore" userId="e838eb1b-a0f4-4704-9397-38872b9a8311" providerId="ADAL" clId="{540D6948-B8EA-43C6-8A48-6C5ABE05D546}" dt="2019-12-04T21:55:34.187" v="565" actId="26606"/>
          <ac:picMkLst>
            <pc:docMk/>
            <pc:sldMk cId="2847764349" sldId="272"/>
            <ac:picMk id="52" creationId="{E228037F-2EF2-4A1A-8D1D-D08F2C98AD63}"/>
          </ac:picMkLst>
        </pc:picChg>
        <pc:picChg chg="add">
          <ac:chgData name="Robin  Whitmore" userId="e838eb1b-a0f4-4704-9397-38872b9a8311" providerId="ADAL" clId="{540D6948-B8EA-43C6-8A48-6C5ABE05D546}" dt="2019-12-04T21:55:34.187" v="565" actId="26606"/>
          <ac:picMkLst>
            <pc:docMk/>
            <pc:sldMk cId="2847764349" sldId="272"/>
            <ac:picMk id="55" creationId="{FFF756FE-278B-4106-BB2E-DB87CF02DFB5}"/>
          </ac:picMkLst>
        </pc:picChg>
      </pc:sldChg>
      <pc:sldChg chg="addSp delSp modSp modAnim">
        <pc:chgData name="Robin  Whitmore" userId="e838eb1b-a0f4-4704-9397-38872b9a8311" providerId="ADAL" clId="{540D6948-B8EA-43C6-8A48-6C5ABE05D546}" dt="2019-12-04T21:46:06.783" v="225"/>
        <pc:sldMkLst>
          <pc:docMk/>
          <pc:sldMk cId="1707976350" sldId="273"/>
        </pc:sldMkLst>
        <pc:spChg chg="del">
          <ac:chgData name="Robin  Whitmore" userId="e838eb1b-a0f4-4704-9397-38872b9a8311" providerId="ADAL" clId="{540D6948-B8EA-43C6-8A48-6C5ABE05D546}" dt="2019-12-04T21:41:46.547" v="203" actId="931"/>
          <ac:spMkLst>
            <pc:docMk/>
            <pc:sldMk cId="1707976350" sldId="273"/>
            <ac:spMk id="3" creationId="{5A33B182-A8B0-4946-9A6A-CCB26710C0C2}"/>
          </ac:spMkLst>
        </pc:spChg>
        <pc:spChg chg="mod">
          <ac:chgData name="Robin  Whitmore" userId="e838eb1b-a0f4-4704-9397-38872b9a8311" providerId="ADAL" clId="{540D6948-B8EA-43C6-8A48-6C5ABE05D546}" dt="2019-12-04T21:45:40.025" v="219" actId="255"/>
          <ac:spMkLst>
            <pc:docMk/>
            <pc:sldMk cId="1707976350" sldId="273"/>
            <ac:spMk id="4" creationId="{8F4FE905-0725-4497-A701-6D1AFC1C3D7E}"/>
          </ac:spMkLst>
        </pc:spChg>
        <pc:spChg chg="add del mod">
          <ac:chgData name="Robin  Whitmore" userId="e838eb1b-a0f4-4704-9397-38872b9a8311" providerId="ADAL" clId="{540D6948-B8EA-43C6-8A48-6C5ABE05D546}" dt="2019-12-04T21:41:58.963" v="206" actId="478"/>
          <ac:spMkLst>
            <pc:docMk/>
            <pc:sldMk cId="1707976350" sldId="273"/>
            <ac:spMk id="7" creationId="{BF66932E-3503-4A04-AED3-385963E9ECDD}"/>
          </ac:spMkLst>
        </pc:spChg>
        <pc:spChg chg="add del mod">
          <ac:chgData name="Robin  Whitmore" userId="e838eb1b-a0f4-4704-9397-38872b9a8311" providerId="ADAL" clId="{540D6948-B8EA-43C6-8A48-6C5ABE05D546}" dt="2019-12-04T21:44:06.802" v="207" actId="931"/>
          <ac:spMkLst>
            <pc:docMk/>
            <pc:sldMk cId="1707976350" sldId="273"/>
            <ac:spMk id="9" creationId="{3DFC7AE7-1E7E-4B57-89C3-BC673C3E8BA5}"/>
          </ac:spMkLst>
        </pc:spChg>
        <pc:spChg chg="add del mod">
          <ac:chgData name="Robin  Whitmore" userId="e838eb1b-a0f4-4704-9397-38872b9a8311" providerId="ADAL" clId="{540D6948-B8EA-43C6-8A48-6C5ABE05D546}" dt="2019-12-04T21:44:22.435" v="215" actId="478"/>
          <ac:spMkLst>
            <pc:docMk/>
            <pc:sldMk cId="1707976350" sldId="273"/>
            <ac:spMk id="12" creationId="{F5E57CE0-B541-4568-893E-93669D33A099}"/>
          </ac:spMkLst>
        </pc:spChg>
        <pc:spChg chg="add del mod">
          <ac:chgData name="Robin  Whitmore" userId="e838eb1b-a0f4-4704-9397-38872b9a8311" providerId="ADAL" clId="{540D6948-B8EA-43C6-8A48-6C5ABE05D546}" dt="2019-12-04T21:44:22.435" v="215" actId="478"/>
          <ac:spMkLst>
            <pc:docMk/>
            <pc:sldMk cId="1707976350" sldId="273"/>
            <ac:spMk id="15" creationId="{6693CBAC-AFBE-4399-A2A6-C569CDBB41D1}"/>
          </ac:spMkLst>
        </pc:spChg>
        <pc:spChg chg="add del mod">
          <ac:chgData name="Robin  Whitmore" userId="e838eb1b-a0f4-4704-9397-38872b9a8311" providerId="ADAL" clId="{540D6948-B8EA-43C6-8A48-6C5ABE05D546}" dt="2019-12-04T21:45:04.285" v="216" actId="931"/>
          <ac:spMkLst>
            <pc:docMk/>
            <pc:sldMk cId="1707976350" sldId="273"/>
            <ac:spMk id="17" creationId="{FA2CB5BE-9592-4BD4-AA1D-7B5520DECA4A}"/>
          </ac:spMkLst>
        </pc:spChg>
        <pc:spChg chg="add mod">
          <ac:chgData name="Robin  Whitmore" userId="e838eb1b-a0f4-4704-9397-38872b9a8311" providerId="ADAL" clId="{540D6948-B8EA-43C6-8A48-6C5ABE05D546}" dt="2019-12-04T21:45:06.066" v="218" actId="962"/>
          <ac:spMkLst>
            <pc:docMk/>
            <pc:sldMk cId="1707976350" sldId="273"/>
            <ac:spMk id="20" creationId="{69D41576-67AC-4B35-A9B2-96B4F810B333}"/>
          </ac:spMkLst>
        </pc:spChg>
        <pc:picChg chg="add del mod">
          <ac:chgData name="Robin  Whitmore" userId="e838eb1b-a0f4-4704-9397-38872b9a8311" providerId="ADAL" clId="{540D6948-B8EA-43C6-8A48-6C5ABE05D546}" dt="2019-12-04T21:41:58.963" v="206" actId="478"/>
          <ac:picMkLst>
            <pc:docMk/>
            <pc:sldMk cId="1707976350" sldId="273"/>
            <ac:picMk id="6" creationId="{8B33FEDC-D4D2-4F06-9D6C-019DDF12FFE8}"/>
          </ac:picMkLst>
        </pc:picChg>
        <pc:picChg chg="add del mod">
          <ac:chgData name="Robin  Whitmore" userId="e838eb1b-a0f4-4704-9397-38872b9a8311" providerId="ADAL" clId="{540D6948-B8EA-43C6-8A48-6C5ABE05D546}" dt="2019-12-04T21:44:22.435" v="215" actId="478"/>
          <ac:picMkLst>
            <pc:docMk/>
            <pc:sldMk cId="1707976350" sldId="273"/>
            <ac:picMk id="11" creationId="{0DB5CE68-A89E-4C9A-AFDC-CE8E9CD7E76D}"/>
          </ac:picMkLst>
        </pc:picChg>
        <pc:picChg chg="add del mod">
          <ac:chgData name="Robin  Whitmore" userId="e838eb1b-a0f4-4704-9397-38872b9a8311" providerId="ADAL" clId="{540D6948-B8EA-43C6-8A48-6C5ABE05D546}" dt="2019-12-04T21:44:22.435" v="215" actId="478"/>
          <ac:picMkLst>
            <pc:docMk/>
            <pc:sldMk cId="1707976350" sldId="273"/>
            <ac:picMk id="14" creationId="{ED82F559-348A-4B01-89B2-7BC7A48E3FDC}"/>
          </ac:picMkLst>
        </pc:picChg>
        <pc:picChg chg="add mod">
          <ac:chgData name="Robin  Whitmore" userId="e838eb1b-a0f4-4704-9397-38872b9a8311" providerId="ADAL" clId="{540D6948-B8EA-43C6-8A48-6C5ABE05D546}" dt="2019-12-04T21:45:06.066" v="218" actId="962"/>
          <ac:picMkLst>
            <pc:docMk/>
            <pc:sldMk cId="1707976350" sldId="273"/>
            <ac:picMk id="19" creationId="{184988E9-D34F-4DF9-8EBE-9F5E5CA3E935}"/>
          </ac:picMkLst>
        </pc:picChg>
      </pc:sldChg>
      <pc:sldChg chg="modSp">
        <pc:chgData name="Robin  Whitmore" userId="e838eb1b-a0f4-4704-9397-38872b9a8311" providerId="ADAL" clId="{540D6948-B8EA-43C6-8A48-6C5ABE05D546}" dt="2019-12-11T16:55:33.153" v="690" actId="20577"/>
        <pc:sldMkLst>
          <pc:docMk/>
          <pc:sldMk cId="1934007609" sldId="274"/>
        </pc:sldMkLst>
        <pc:spChg chg="mod">
          <ac:chgData name="Robin  Whitmore" userId="e838eb1b-a0f4-4704-9397-38872b9a8311" providerId="ADAL" clId="{540D6948-B8EA-43C6-8A48-6C5ABE05D546}" dt="2019-12-11T16:55:33.153" v="690" actId="20577"/>
          <ac:spMkLst>
            <pc:docMk/>
            <pc:sldMk cId="1934007609" sldId="274"/>
            <ac:spMk id="4" creationId="{2B2DD4D1-C876-4789-B85E-5827D9F5D4D0}"/>
          </ac:spMkLst>
        </pc:spChg>
      </pc:sldChg>
      <pc:sldChg chg="addSp delSp modSp mod setBg">
        <pc:chgData name="Robin  Whitmore" userId="e838eb1b-a0f4-4704-9397-38872b9a8311" providerId="ADAL" clId="{540D6948-B8EA-43C6-8A48-6C5ABE05D546}" dt="2019-12-04T22:06:05.482" v="637" actId="26606"/>
        <pc:sldMkLst>
          <pc:docMk/>
          <pc:sldMk cId="3439208899" sldId="275"/>
        </pc:sldMkLst>
        <pc:spChg chg="mo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2" creationId="{2DB3592F-1650-4041-A86A-59F6A9C97385}"/>
          </ac:spMkLst>
        </pc:spChg>
        <pc:spChg chg="del">
          <ac:chgData name="Robin  Whitmore" userId="e838eb1b-a0f4-4704-9397-38872b9a8311" providerId="ADAL" clId="{540D6948-B8EA-43C6-8A48-6C5ABE05D546}" dt="2019-12-04T22:06:00.334" v="634" actId="931"/>
          <ac:spMkLst>
            <pc:docMk/>
            <pc:sldMk cId="3439208899" sldId="275"/>
            <ac:spMk id="3" creationId="{A88EF374-1987-45F8-AAF7-D33AFB86BE9D}"/>
          </ac:spMkLst>
        </pc:spChg>
        <pc:spChg chg="mo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4" creationId="{2994AD97-B9F0-4F6A-80D5-9A2F36E95DCF}"/>
          </ac:spMkLst>
        </pc:spChg>
        <pc:spChg chg="add mo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7" creationId="{B0EDAD4C-E4D8-425C-9AF0-03C7EB196839}"/>
          </ac:spMkLst>
        </pc:spChg>
        <pc:spChg chg="ad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18" creationId="{D1ECADA1-6568-4D5A-A631-CFD8768936FC}"/>
          </ac:spMkLst>
        </pc:spChg>
        <pc:spChg chg="ad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20" creationId="{681D3C41-CC87-4DF9-A716-CDF0E23D21B0}"/>
          </ac:spMkLst>
        </pc:spChg>
        <pc:spChg chg="ad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22" creationId="{A1698906-F123-49CB-B633-247AC48701BD}"/>
          </ac:spMkLst>
        </pc:spChg>
        <pc:spChg chg="ad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26" creationId="{5D86D9DA-31E3-48ED-9F77-2D8B649BD4E0}"/>
          </ac:spMkLst>
        </pc:spChg>
        <pc:spChg chg="ad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28" creationId="{04C6B320-AA89-4C19-89F7-71D46B26BA6B}"/>
          </ac:spMkLst>
        </pc:spChg>
        <pc:spChg chg="add">
          <ac:chgData name="Robin  Whitmore" userId="e838eb1b-a0f4-4704-9397-38872b9a8311" providerId="ADAL" clId="{540D6948-B8EA-43C6-8A48-6C5ABE05D546}" dt="2019-12-04T22:06:05.482" v="637" actId="26606"/>
          <ac:spMkLst>
            <pc:docMk/>
            <pc:sldMk cId="3439208899" sldId="275"/>
            <ac:spMk id="32" creationId="{645EE119-0AC6-45BA-AE5E-A86AFE1C74C0}"/>
          </ac:spMkLst>
        </pc:spChg>
        <pc:picChg chg="add mod ord">
          <ac:chgData name="Robin  Whitmore" userId="e838eb1b-a0f4-4704-9397-38872b9a8311" providerId="ADAL" clId="{540D6948-B8EA-43C6-8A48-6C5ABE05D546}" dt="2019-12-04T22:06:05.482" v="637" actId="26606"/>
          <ac:picMkLst>
            <pc:docMk/>
            <pc:sldMk cId="3439208899" sldId="275"/>
            <ac:picMk id="6" creationId="{1233B487-FC95-4340-9FD7-FE061A804AF2}"/>
          </ac:picMkLst>
        </pc:picChg>
        <pc:picChg chg="add">
          <ac:chgData name="Robin  Whitmore" userId="e838eb1b-a0f4-4704-9397-38872b9a8311" providerId="ADAL" clId="{540D6948-B8EA-43C6-8A48-6C5ABE05D546}" dt="2019-12-04T22:06:05.482" v="637" actId="26606"/>
          <ac:picMkLst>
            <pc:docMk/>
            <pc:sldMk cId="3439208899" sldId="275"/>
            <ac:picMk id="12" creationId="{9B9C2B48-3899-4B1D-B526-C35DFD16BC01}"/>
          </ac:picMkLst>
        </pc:picChg>
        <pc:picChg chg="add">
          <ac:chgData name="Robin  Whitmore" userId="e838eb1b-a0f4-4704-9397-38872b9a8311" providerId="ADAL" clId="{540D6948-B8EA-43C6-8A48-6C5ABE05D546}" dt="2019-12-04T22:06:05.482" v="637" actId="26606"/>
          <ac:picMkLst>
            <pc:docMk/>
            <pc:sldMk cId="3439208899" sldId="275"/>
            <ac:picMk id="14" creationId="{7B1BCBEC-C5E7-469F-92CF-05506BB6E22D}"/>
          </ac:picMkLst>
        </pc:picChg>
        <pc:picChg chg="add">
          <ac:chgData name="Robin  Whitmore" userId="e838eb1b-a0f4-4704-9397-38872b9a8311" providerId="ADAL" clId="{540D6948-B8EA-43C6-8A48-6C5ABE05D546}" dt="2019-12-04T22:06:05.482" v="637" actId="26606"/>
          <ac:picMkLst>
            <pc:docMk/>
            <pc:sldMk cId="3439208899" sldId="275"/>
            <ac:picMk id="16" creationId="{2A078177-9A72-44C2-BDC1-C1F346162BF8}"/>
          </ac:picMkLst>
        </pc:picChg>
        <pc:picChg chg="add">
          <ac:chgData name="Robin  Whitmore" userId="e838eb1b-a0f4-4704-9397-38872b9a8311" providerId="ADAL" clId="{540D6948-B8EA-43C6-8A48-6C5ABE05D546}" dt="2019-12-04T22:06:05.482" v="637" actId="26606"/>
          <ac:picMkLst>
            <pc:docMk/>
            <pc:sldMk cId="3439208899" sldId="275"/>
            <ac:picMk id="24" creationId="{12AFB628-1D2A-4F5A-8E9E-2C8E917B59E8}"/>
          </ac:picMkLst>
        </pc:picChg>
        <pc:picChg chg="add">
          <ac:chgData name="Robin  Whitmore" userId="e838eb1b-a0f4-4704-9397-38872b9a8311" providerId="ADAL" clId="{540D6948-B8EA-43C6-8A48-6C5ABE05D546}" dt="2019-12-04T22:06:05.482" v="637" actId="26606"/>
          <ac:picMkLst>
            <pc:docMk/>
            <pc:sldMk cId="3439208899" sldId="275"/>
            <ac:picMk id="30" creationId="{4AC1383A-2DFB-422E-8FB2-1CABD96DDF9B}"/>
          </ac:picMkLst>
        </pc:picChg>
      </pc:sldChg>
      <pc:sldChg chg="modSp">
        <pc:chgData name="Robin  Whitmore" userId="e838eb1b-a0f4-4704-9397-38872b9a8311" providerId="ADAL" clId="{540D6948-B8EA-43C6-8A48-6C5ABE05D546}" dt="2019-12-04T22:06:34.389" v="642" actId="5793"/>
        <pc:sldMkLst>
          <pc:docMk/>
          <pc:sldMk cId="2381393251" sldId="276"/>
        </pc:sldMkLst>
        <pc:spChg chg="mod">
          <ac:chgData name="Robin  Whitmore" userId="e838eb1b-a0f4-4704-9397-38872b9a8311" providerId="ADAL" clId="{540D6948-B8EA-43C6-8A48-6C5ABE05D546}" dt="2019-12-04T22:06:34.389" v="642" actId="5793"/>
          <ac:spMkLst>
            <pc:docMk/>
            <pc:sldMk cId="2381393251" sldId="276"/>
            <ac:spMk id="3" creationId="{59502506-4A1F-4789-8C72-D1650F0AE6C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lickr.com/photos/yelp/5540543936" TargetMode="External"/><Relationship Id="rId1" Type="http://schemas.openxmlformats.org/officeDocument/2006/relationships/image" Target="../media/image6.jp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lickr.com/photos/yelp/5540543936" TargetMode="External"/><Relationship Id="rId1" Type="http://schemas.openxmlformats.org/officeDocument/2006/relationships/image" Target="../media/image6.jp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B7863-9E2E-433D-AA69-F9EB624ACC8F}" type="doc">
      <dgm:prSet loTypeId="urn:microsoft.com/office/officeart/2018/5/layout/IconCircleLabelList" loCatId="icon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6A9E730-D2B8-4423-8C8B-6DEED0B287B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Yelp</a:t>
          </a:r>
        </a:p>
      </dgm:t>
    </dgm:pt>
    <dgm:pt modelId="{A70C3F1E-57E7-4DC8-8023-232B0F00EA3E}" type="parTrans" cxnId="{DF16704B-45D2-45D1-B0BC-9CCC01D0F79B}">
      <dgm:prSet/>
      <dgm:spPr/>
      <dgm:t>
        <a:bodyPr/>
        <a:lstStyle/>
        <a:p>
          <a:endParaRPr lang="en-US"/>
        </a:p>
      </dgm:t>
    </dgm:pt>
    <dgm:pt modelId="{C9EFE412-57D9-472E-A8AA-303FD101D472}" type="sibTrans" cxnId="{DF16704B-45D2-45D1-B0BC-9CCC01D0F79B}">
      <dgm:prSet/>
      <dgm:spPr/>
      <dgm:t>
        <a:bodyPr/>
        <a:lstStyle/>
        <a:p>
          <a:endParaRPr lang="en-US"/>
        </a:p>
      </dgm:t>
    </dgm:pt>
    <dgm:pt modelId="{226A73C5-D4B5-46C0-92D4-F333D14D43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Trip Advisor</a:t>
          </a:r>
        </a:p>
      </dgm:t>
    </dgm:pt>
    <dgm:pt modelId="{1BFCFEF7-175F-4494-9D11-9067B0033A2D}" type="parTrans" cxnId="{5F0E7318-133B-4790-B9F3-E045CF75EACB}">
      <dgm:prSet/>
      <dgm:spPr/>
      <dgm:t>
        <a:bodyPr/>
        <a:lstStyle/>
        <a:p>
          <a:endParaRPr lang="en-US"/>
        </a:p>
      </dgm:t>
    </dgm:pt>
    <dgm:pt modelId="{4A0F04F9-4B50-4CAB-AD25-25ED6E27AD1E}" type="sibTrans" cxnId="{5F0E7318-133B-4790-B9F3-E045CF75EACB}">
      <dgm:prSet/>
      <dgm:spPr/>
      <dgm:t>
        <a:bodyPr/>
        <a:lstStyle/>
        <a:p>
          <a:endParaRPr lang="en-US"/>
        </a:p>
      </dgm:t>
    </dgm:pt>
    <dgm:pt modelId="{96D1944C-8F56-43E3-8EEB-2386AC9CB72F}" type="pres">
      <dgm:prSet presAssocID="{316B7863-9E2E-433D-AA69-F9EB624ACC8F}" presName="root" presStyleCnt="0">
        <dgm:presLayoutVars>
          <dgm:dir/>
          <dgm:resizeHandles val="exact"/>
        </dgm:presLayoutVars>
      </dgm:prSet>
      <dgm:spPr/>
    </dgm:pt>
    <dgm:pt modelId="{0720F1E6-BA01-4A60-8018-D6D20BFAEA12}" type="pres">
      <dgm:prSet presAssocID="{B6A9E730-D2B8-4423-8C8B-6DEED0B287B5}" presName="compNode" presStyleCnt="0"/>
      <dgm:spPr/>
    </dgm:pt>
    <dgm:pt modelId="{08C86E75-EDDB-4A87-ABC2-016E86D21336}" type="pres">
      <dgm:prSet presAssocID="{B6A9E730-D2B8-4423-8C8B-6DEED0B287B5}" presName="iconBgRect" presStyleLbl="bgShp" presStyleIdx="0" presStyleCnt="2"/>
      <dgm:spPr/>
    </dgm:pt>
    <dgm:pt modelId="{481DC669-BC33-4335-9BD5-6ED8411C0EA0}" type="pres">
      <dgm:prSet presAssocID="{B6A9E730-D2B8-4423-8C8B-6DEED0B287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AA9CE054-AB96-4DCF-86BA-65BA419F3E5E}" type="pres">
      <dgm:prSet presAssocID="{B6A9E730-D2B8-4423-8C8B-6DEED0B287B5}" presName="spaceRect" presStyleCnt="0"/>
      <dgm:spPr/>
    </dgm:pt>
    <dgm:pt modelId="{C7511C03-456F-47E0-8FB4-8CAA3B902402}" type="pres">
      <dgm:prSet presAssocID="{B6A9E730-D2B8-4423-8C8B-6DEED0B287B5}" presName="textRect" presStyleLbl="revTx" presStyleIdx="0" presStyleCnt="2">
        <dgm:presLayoutVars>
          <dgm:chMax val="1"/>
          <dgm:chPref val="1"/>
        </dgm:presLayoutVars>
      </dgm:prSet>
      <dgm:spPr/>
    </dgm:pt>
    <dgm:pt modelId="{FB519FED-1E42-4F97-B271-F4E27A2383F9}" type="pres">
      <dgm:prSet presAssocID="{C9EFE412-57D9-472E-A8AA-303FD101D472}" presName="sibTrans" presStyleCnt="0"/>
      <dgm:spPr/>
    </dgm:pt>
    <dgm:pt modelId="{9703DF5A-7E86-4B30-9273-0538A4334F3D}" type="pres">
      <dgm:prSet presAssocID="{226A73C5-D4B5-46C0-92D4-F333D14D43F8}" presName="compNode" presStyleCnt="0"/>
      <dgm:spPr/>
    </dgm:pt>
    <dgm:pt modelId="{8122CF66-4DD7-4AC0-B97E-D5A9F7E3673B}" type="pres">
      <dgm:prSet presAssocID="{226A73C5-D4B5-46C0-92D4-F333D14D43F8}" presName="iconBgRect" presStyleLbl="bgShp" presStyleIdx="1" presStyleCnt="2"/>
      <dgm:spPr/>
    </dgm:pt>
    <dgm:pt modelId="{5A4C885F-3CBD-494E-8794-1314CF51A689}" type="pres">
      <dgm:prSet presAssocID="{226A73C5-D4B5-46C0-92D4-F333D14D43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644A0DEF-FF04-48A8-8812-8CC852BC5740}" type="pres">
      <dgm:prSet presAssocID="{226A73C5-D4B5-46C0-92D4-F333D14D43F8}" presName="spaceRect" presStyleCnt="0"/>
      <dgm:spPr/>
    </dgm:pt>
    <dgm:pt modelId="{49543B8D-A942-4F8B-8C70-79B0218B8082}" type="pres">
      <dgm:prSet presAssocID="{226A73C5-D4B5-46C0-92D4-F333D14D43F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535D913-4BF5-43A6-81C7-018F2F173268}" type="presOf" srcId="{B6A9E730-D2B8-4423-8C8B-6DEED0B287B5}" destId="{C7511C03-456F-47E0-8FB4-8CAA3B902402}" srcOrd="0" destOrd="0" presId="urn:microsoft.com/office/officeart/2018/5/layout/IconCircleLabelList"/>
    <dgm:cxn modelId="{5F0E7318-133B-4790-B9F3-E045CF75EACB}" srcId="{316B7863-9E2E-433D-AA69-F9EB624ACC8F}" destId="{226A73C5-D4B5-46C0-92D4-F333D14D43F8}" srcOrd="1" destOrd="0" parTransId="{1BFCFEF7-175F-4494-9D11-9067B0033A2D}" sibTransId="{4A0F04F9-4B50-4CAB-AD25-25ED6E27AD1E}"/>
    <dgm:cxn modelId="{18CB4F2E-0956-4359-8055-527BD3775242}" type="presOf" srcId="{316B7863-9E2E-433D-AA69-F9EB624ACC8F}" destId="{96D1944C-8F56-43E3-8EEB-2386AC9CB72F}" srcOrd="0" destOrd="0" presId="urn:microsoft.com/office/officeart/2018/5/layout/IconCircleLabelList"/>
    <dgm:cxn modelId="{DF16704B-45D2-45D1-B0BC-9CCC01D0F79B}" srcId="{316B7863-9E2E-433D-AA69-F9EB624ACC8F}" destId="{B6A9E730-D2B8-4423-8C8B-6DEED0B287B5}" srcOrd="0" destOrd="0" parTransId="{A70C3F1E-57E7-4DC8-8023-232B0F00EA3E}" sibTransId="{C9EFE412-57D9-472E-A8AA-303FD101D472}"/>
    <dgm:cxn modelId="{9AFF3E7D-B36A-46D3-BA7F-0A34013D3187}" type="presOf" srcId="{226A73C5-D4B5-46C0-92D4-F333D14D43F8}" destId="{49543B8D-A942-4F8B-8C70-79B0218B8082}" srcOrd="0" destOrd="0" presId="urn:microsoft.com/office/officeart/2018/5/layout/IconCircleLabelList"/>
    <dgm:cxn modelId="{3FD4240E-1AD5-4313-B8B0-E0A7EE1C73D7}" type="presParOf" srcId="{96D1944C-8F56-43E3-8EEB-2386AC9CB72F}" destId="{0720F1E6-BA01-4A60-8018-D6D20BFAEA12}" srcOrd="0" destOrd="0" presId="urn:microsoft.com/office/officeart/2018/5/layout/IconCircleLabelList"/>
    <dgm:cxn modelId="{FA80AD2E-8BE5-46AD-8D7D-935237EFACCB}" type="presParOf" srcId="{0720F1E6-BA01-4A60-8018-D6D20BFAEA12}" destId="{08C86E75-EDDB-4A87-ABC2-016E86D21336}" srcOrd="0" destOrd="0" presId="urn:microsoft.com/office/officeart/2018/5/layout/IconCircleLabelList"/>
    <dgm:cxn modelId="{02D4A40E-995D-456E-BC8F-284D8165C600}" type="presParOf" srcId="{0720F1E6-BA01-4A60-8018-D6D20BFAEA12}" destId="{481DC669-BC33-4335-9BD5-6ED8411C0EA0}" srcOrd="1" destOrd="0" presId="urn:microsoft.com/office/officeart/2018/5/layout/IconCircleLabelList"/>
    <dgm:cxn modelId="{37923DAF-FAF7-481F-9719-E2D6D9D074A8}" type="presParOf" srcId="{0720F1E6-BA01-4A60-8018-D6D20BFAEA12}" destId="{AA9CE054-AB96-4DCF-86BA-65BA419F3E5E}" srcOrd="2" destOrd="0" presId="urn:microsoft.com/office/officeart/2018/5/layout/IconCircleLabelList"/>
    <dgm:cxn modelId="{96A3C5B7-686F-4FF1-99A5-76ED4C911366}" type="presParOf" srcId="{0720F1E6-BA01-4A60-8018-D6D20BFAEA12}" destId="{C7511C03-456F-47E0-8FB4-8CAA3B902402}" srcOrd="3" destOrd="0" presId="urn:microsoft.com/office/officeart/2018/5/layout/IconCircleLabelList"/>
    <dgm:cxn modelId="{A0728BAD-3303-45F5-B0D0-441B9232119D}" type="presParOf" srcId="{96D1944C-8F56-43E3-8EEB-2386AC9CB72F}" destId="{FB519FED-1E42-4F97-B271-F4E27A2383F9}" srcOrd="1" destOrd="0" presId="urn:microsoft.com/office/officeart/2018/5/layout/IconCircleLabelList"/>
    <dgm:cxn modelId="{4075FFD4-05E5-4C36-8F7D-544607A411BC}" type="presParOf" srcId="{96D1944C-8F56-43E3-8EEB-2386AC9CB72F}" destId="{9703DF5A-7E86-4B30-9273-0538A4334F3D}" srcOrd="2" destOrd="0" presId="urn:microsoft.com/office/officeart/2018/5/layout/IconCircleLabelList"/>
    <dgm:cxn modelId="{16E0F752-87CE-48F2-8F74-AFDA2E9D969C}" type="presParOf" srcId="{9703DF5A-7E86-4B30-9273-0538A4334F3D}" destId="{8122CF66-4DD7-4AC0-B97E-D5A9F7E3673B}" srcOrd="0" destOrd="0" presId="urn:microsoft.com/office/officeart/2018/5/layout/IconCircleLabelList"/>
    <dgm:cxn modelId="{84A24AE7-25E1-4186-BD00-0DD31FFF095E}" type="presParOf" srcId="{9703DF5A-7E86-4B30-9273-0538A4334F3D}" destId="{5A4C885F-3CBD-494E-8794-1314CF51A689}" srcOrd="1" destOrd="0" presId="urn:microsoft.com/office/officeart/2018/5/layout/IconCircleLabelList"/>
    <dgm:cxn modelId="{1789E00F-3948-43DD-AF0F-AA19D5527844}" type="presParOf" srcId="{9703DF5A-7E86-4B30-9273-0538A4334F3D}" destId="{644A0DEF-FF04-48A8-8812-8CC852BC5740}" srcOrd="2" destOrd="0" presId="urn:microsoft.com/office/officeart/2018/5/layout/IconCircleLabelList"/>
    <dgm:cxn modelId="{A4CA1F68-3B66-44BB-9527-87DE004402EE}" type="presParOf" srcId="{9703DF5A-7E86-4B30-9273-0538A4334F3D}" destId="{49543B8D-A942-4F8B-8C70-79B0218B80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4C374-5441-4574-A553-8F4E20D238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B6C715-A209-47F3-ACAF-E809104C0CEA}">
      <dgm:prSet/>
      <dgm:spPr/>
      <dgm:t>
        <a:bodyPr/>
        <a:lstStyle/>
        <a:p>
          <a:r>
            <a:rPr lang="en-US" dirty="0"/>
            <a:t>Daniel Cui response</a:t>
          </a:r>
        </a:p>
      </dgm:t>
    </dgm:pt>
    <dgm:pt modelId="{C7CADA87-FB6A-4D72-881D-B7223ACA9A17}" type="parTrans" cxnId="{5131B0D6-671A-4FFE-BDAC-B898C319F535}">
      <dgm:prSet/>
      <dgm:spPr/>
      <dgm:t>
        <a:bodyPr/>
        <a:lstStyle/>
        <a:p>
          <a:endParaRPr lang="en-US"/>
        </a:p>
      </dgm:t>
    </dgm:pt>
    <dgm:pt modelId="{C28BAE57-B9B7-45E3-BA6A-04068DB6227A}" type="sibTrans" cxnId="{5131B0D6-671A-4FFE-BDAC-B898C319F535}">
      <dgm:prSet/>
      <dgm:spPr/>
      <dgm:t>
        <a:bodyPr/>
        <a:lstStyle/>
        <a:p>
          <a:endParaRPr lang="en-US"/>
        </a:p>
      </dgm:t>
    </dgm:pt>
    <dgm:pt modelId="{B81B44CB-60EF-4C1A-AF44-9ADE1B14DB39}">
      <dgm:prSet/>
      <dgm:spPr/>
      <dgm:t>
        <a:bodyPr/>
        <a:lstStyle/>
        <a:p>
          <a:r>
            <a:rPr lang="en-US" dirty="0"/>
            <a:t>Support your friend – post a positive comment</a:t>
          </a:r>
        </a:p>
      </dgm:t>
    </dgm:pt>
    <dgm:pt modelId="{D27C5594-77E7-4720-9126-9486F68694F9}" type="parTrans" cxnId="{53AB65D3-A941-4178-8B2B-C34FE29E625B}">
      <dgm:prSet/>
      <dgm:spPr/>
      <dgm:t>
        <a:bodyPr/>
        <a:lstStyle/>
        <a:p>
          <a:endParaRPr lang="en-US"/>
        </a:p>
      </dgm:t>
    </dgm:pt>
    <dgm:pt modelId="{84258FD4-41B3-4A14-9D19-0FB31567F83A}" type="sibTrans" cxnId="{53AB65D3-A941-4178-8B2B-C34FE29E625B}">
      <dgm:prSet/>
      <dgm:spPr/>
      <dgm:t>
        <a:bodyPr/>
        <a:lstStyle/>
        <a:p>
          <a:endParaRPr lang="en-US"/>
        </a:p>
      </dgm:t>
    </dgm:pt>
    <dgm:pt modelId="{3B6BF5C6-1618-4610-BC65-2E062CE35279}">
      <dgm:prSet/>
      <dgm:spPr/>
      <dgm:t>
        <a:bodyPr/>
        <a:lstStyle/>
        <a:p>
          <a:r>
            <a:rPr lang="en-US" dirty="0"/>
            <a:t>Help them through the same process you would go through</a:t>
          </a:r>
        </a:p>
      </dgm:t>
    </dgm:pt>
    <dgm:pt modelId="{DE1EF9CA-ED67-4D45-BAFD-08E349D325BC}" type="parTrans" cxnId="{30B9BC57-985E-4489-88BD-BEBD0CC8B7E8}">
      <dgm:prSet/>
      <dgm:spPr/>
      <dgm:t>
        <a:bodyPr/>
        <a:lstStyle/>
        <a:p>
          <a:endParaRPr lang="en-US"/>
        </a:p>
      </dgm:t>
    </dgm:pt>
    <dgm:pt modelId="{AE275838-4B5B-4419-884F-C8B18D4ED1C3}" type="sibTrans" cxnId="{30B9BC57-985E-4489-88BD-BEBD0CC8B7E8}">
      <dgm:prSet/>
      <dgm:spPr/>
      <dgm:t>
        <a:bodyPr/>
        <a:lstStyle/>
        <a:p>
          <a:endParaRPr lang="en-US"/>
        </a:p>
      </dgm:t>
    </dgm:pt>
    <dgm:pt modelId="{7FCC7049-0A5F-4FB5-8F7C-6C8E66657AF1}" type="pres">
      <dgm:prSet presAssocID="{AB44C374-5441-4574-A553-8F4E20D23805}" presName="root" presStyleCnt="0">
        <dgm:presLayoutVars>
          <dgm:dir/>
          <dgm:resizeHandles val="exact"/>
        </dgm:presLayoutVars>
      </dgm:prSet>
      <dgm:spPr/>
    </dgm:pt>
    <dgm:pt modelId="{F4EBB839-A5E6-4A2D-BA04-7FB6BDBE484C}" type="pres">
      <dgm:prSet presAssocID="{88B6C715-A209-47F3-ACAF-E809104C0CEA}" presName="compNode" presStyleCnt="0"/>
      <dgm:spPr/>
    </dgm:pt>
    <dgm:pt modelId="{2CBF3479-008B-4799-9A91-6523ED8546AF}" type="pres">
      <dgm:prSet presAssocID="{88B6C715-A209-47F3-ACAF-E809104C0CEA}" presName="bgRect" presStyleLbl="bgShp" presStyleIdx="0" presStyleCnt="3"/>
      <dgm:spPr/>
    </dgm:pt>
    <dgm:pt modelId="{C6B02BCC-B1D1-4BFB-900F-216DB5AB5BCB}" type="pres">
      <dgm:prSet presAssocID="{88B6C715-A209-47F3-ACAF-E809104C0C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6B42BA0-A5DA-4EA5-A9B8-A749C18B337A}" type="pres">
      <dgm:prSet presAssocID="{88B6C715-A209-47F3-ACAF-E809104C0CEA}" presName="spaceRect" presStyleCnt="0"/>
      <dgm:spPr/>
    </dgm:pt>
    <dgm:pt modelId="{B4538E13-096C-4D37-BD06-AF705D6B66C5}" type="pres">
      <dgm:prSet presAssocID="{88B6C715-A209-47F3-ACAF-E809104C0CEA}" presName="parTx" presStyleLbl="revTx" presStyleIdx="0" presStyleCnt="3">
        <dgm:presLayoutVars>
          <dgm:chMax val="0"/>
          <dgm:chPref val="0"/>
        </dgm:presLayoutVars>
      </dgm:prSet>
      <dgm:spPr/>
    </dgm:pt>
    <dgm:pt modelId="{C3C97430-BC49-4DF5-BD45-8A2706792218}" type="pres">
      <dgm:prSet presAssocID="{C28BAE57-B9B7-45E3-BA6A-04068DB6227A}" presName="sibTrans" presStyleCnt="0"/>
      <dgm:spPr/>
    </dgm:pt>
    <dgm:pt modelId="{EB634FBA-70D1-40C4-9F36-C3287A12DA8A}" type="pres">
      <dgm:prSet presAssocID="{B81B44CB-60EF-4C1A-AF44-9ADE1B14DB39}" presName="compNode" presStyleCnt="0"/>
      <dgm:spPr/>
    </dgm:pt>
    <dgm:pt modelId="{B3AE6B06-F5B5-4005-8EFE-A7362A6B7F0E}" type="pres">
      <dgm:prSet presAssocID="{B81B44CB-60EF-4C1A-AF44-9ADE1B14DB39}" presName="bgRect" presStyleLbl="bgShp" presStyleIdx="1" presStyleCnt="3"/>
      <dgm:spPr/>
    </dgm:pt>
    <dgm:pt modelId="{759FA8EF-B172-4D94-8E9D-69B1CA2088FB}" type="pres">
      <dgm:prSet presAssocID="{B81B44CB-60EF-4C1A-AF44-9ADE1B14DB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4977391D-9DA1-4C0B-AE95-948DF747EFA6}" type="pres">
      <dgm:prSet presAssocID="{B81B44CB-60EF-4C1A-AF44-9ADE1B14DB39}" presName="spaceRect" presStyleCnt="0"/>
      <dgm:spPr/>
    </dgm:pt>
    <dgm:pt modelId="{7AC9837E-3587-47F1-A495-340F4270E4C7}" type="pres">
      <dgm:prSet presAssocID="{B81B44CB-60EF-4C1A-AF44-9ADE1B14DB39}" presName="parTx" presStyleLbl="revTx" presStyleIdx="1" presStyleCnt="3">
        <dgm:presLayoutVars>
          <dgm:chMax val="0"/>
          <dgm:chPref val="0"/>
        </dgm:presLayoutVars>
      </dgm:prSet>
      <dgm:spPr/>
    </dgm:pt>
    <dgm:pt modelId="{B6E7823A-0CF3-442B-8884-431B8F26C118}" type="pres">
      <dgm:prSet presAssocID="{84258FD4-41B3-4A14-9D19-0FB31567F83A}" presName="sibTrans" presStyleCnt="0"/>
      <dgm:spPr/>
    </dgm:pt>
    <dgm:pt modelId="{7D5244B8-7A6C-4FF3-9D66-5BC4F49FDCFB}" type="pres">
      <dgm:prSet presAssocID="{3B6BF5C6-1618-4610-BC65-2E062CE35279}" presName="compNode" presStyleCnt="0"/>
      <dgm:spPr/>
    </dgm:pt>
    <dgm:pt modelId="{EE133B32-74B1-45AF-907D-9C8C1D3D42CE}" type="pres">
      <dgm:prSet presAssocID="{3B6BF5C6-1618-4610-BC65-2E062CE35279}" presName="bgRect" presStyleLbl="bgShp" presStyleIdx="2" presStyleCnt="3"/>
      <dgm:spPr/>
    </dgm:pt>
    <dgm:pt modelId="{656F9CF2-CB23-4591-B32C-8E928BCFDFEA}" type="pres">
      <dgm:prSet presAssocID="{3B6BF5C6-1618-4610-BC65-2E062CE352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3F52F66A-1076-4B44-A03D-94AB6BED7EC7}" type="pres">
      <dgm:prSet presAssocID="{3B6BF5C6-1618-4610-BC65-2E062CE35279}" presName="spaceRect" presStyleCnt="0"/>
      <dgm:spPr/>
    </dgm:pt>
    <dgm:pt modelId="{64C061B4-BE3A-4B16-AC01-71D126DAD9C7}" type="pres">
      <dgm:prSet presAssocID="{3B6BF5C6-1618-4610-BC65-2E062CE352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D41042-EC23-4C6E-8609-9A243319BAF3}" type="presOf" srcId="{88B6C715-A209-47F3-ACAF-E809104C0CEA}" destId="{B4538E13-096C-4D37-BD06-AF705D6B66C5}" srcOrd="0" destOrd="0" presId="urn:microsoft.com/office/officeart/2018/2/layout/IconVerticalSolidList"/>
    <dgm:cxn modelId="{30B9BC57-985E-4489-88BD-BEBD0CC8B7E8}" srcId="{AB44C374-5441-4574-A553-8F4E20D23805}" destId="{3B6BF5C6-1618-4610-BC65-2E062CE35279}" srcOrd="2" destOrd="0" parTransId="{DE1EF9CA-ED67-4D45-BAFD-08E349D325BC}" sibTransId="{AE275838-4B5B-4419-884F-C8B18D4ED1C3}"/>
    <dgm:cxn modelId="{7083C583-FB81-4A79-ADF0-C5A710720C71}" type="presOf" srcId="{3B6BF5C6-1618-4610-BC65-2E062CE35279}" destId="{64C061B4-BE3A-4B16-AC01-71D126DAD9C7}" srcOrd="0" destOrd="0" presId="urn:microsoft.com/office/officeart/2018/2/layout/IconVerticalSolidList"/>
    <dgm:cxn modelId="{F29822A6-036F-4A93-BD99-EFA3414CAA64}" type="presOf" srcId="{AB44C374-5441-4574-A553-8F4E20D23805}" destId="{7FCC7049-0A5F-4FB5-8F7C-6C8E66657AF1}" srcOrd="0" destOrd="0" presId="urn:microsoft.com/office/officeart/2018/2/layout/IconVerticalSolidList"/>
    <dgm:cxn modelId="{53AB65D3-A941-4178-8B2B-C34FE29E625B}" srcId="{AB44C374-5441-4574-A553-8F4E20D23805}" destId="{B81B44CB-60EF-4C1A-AF44-9ADE1B14DB39}" srcOrd="1" destOrd="0" parTransId="{D27C5594-77E7-4720-9126-9486F68694F9}" sibTransId="{84258FD4-41B3-4A14-9D19-0FB31567F83A}"/>
    <dgm:cxn modelId="{5131B0D6-671A-4FFE-BDAC-B898C319F535}" srcId="{AB44C374-5441-4574-A553-8F4E20D23805}" destId="{88B6C715-A209-47F3-ACAF-E809104C0CEA}" srcOrd="0" destOrd="0" parTransId="{C7CADA87-FB6A-4D72-881D-B7223ACA9A17}" sibTransId="{C28BAE57-B9B7-45E3-BA6A-04068DB6227A}"/>
    <dgm:cxn modelId="{6F0D4EEF-4843-4345-9A4E-6011F2E48644}" type="presOf" srcId="{B81B44CB-60EF-4C1A-AF44-9ADE1B14DB39}" destId="{7AC9837E-3587-47F1-A495-340F4270E4C7}" srcOrd="0" destOrd="0" presId="urn:microsoft.com/office/officeart/2018/2/layout/IconVerticalSolidList"/>
    <dgm:cxn modelId="{78273592-6422-4DB6-B9D0-62E2EB6CB510}" type="presParOf" srcId="{7FCC7049-0A5F-4FB5-8F7C-6C8E66657AF1}" destId="{F4EBB839-A5E6-4A2D-BA04-7FB6BDBE484C}" srcOrd="0" destOrd="0" presId="urn:microsoft.com/office/officeart/2018/2/layout/IconVerticalSolidList"/>
    <dgm:cxn modelId="{0E93D349-9E3E-43F5-96A0-BC1AF3418DA4}" type="presParOf" srcId="{F4EBB839-A5E6-4A2D-BA04-7FB6BDBE484C}" destId="{2CBF3479-008B-4799-9A91-6523ED8546AF}" srcOrd="0" destOrd="0" presId="urn:microsoft.com/office/officeart/2018/2/layout/IconVerticalSolidList"/>
    <dgm:cxn modelId="{2052AC60-0310-449D-B2C6-1C325E00A0DA}" type="presParOf" srcId="{F4EBB839-A5E6-4A2D-BA04-7FB6BDBE484C}" destId="{C6B02BCC-B1D1-4BFB-900F-216DB5AB5BCB}" srcOrd="1" destOrd="0" presId="urn:microsoft.com/office/officeart/2018/2/layout/IconVerticalSolidList"/>
    <dgm:cxn modelId="{8585E58D-E920-4871-A004-50E92E608F7E}" type="presParOf" srcId="{F4EBB839-A5E6-4A2D-BA04-7FB6BDBE484C}" destId="{B6B42BA0-A5DA-4EA5-A9B8-A749C18B337A}" srcOrd="2" destOrd="0" presId="urn:microsoft.com/office/officeart/2018/2/layout/IconVerticalSolidList"/>
    <dgm:cxn modelId="{35EE31C3-D7FA-41EB-8ADA-DE4BF398C4F2}" type="presParOf" srcId="{F4EBB839-A5E6-4A2D-BA04-7FB6BDBE484C}" destId="{B4538E13-096C-4D37-BD06-AF705D6B66C5}" srcOrd="3" destOrd="0" presId="urn:microsoft.com/office/officeart/2018/2/layout/IconVerticalSolidList"/>
    <dgm:cxn modelId="{EEB877F3-2C61-4BED-AA8D-78A19BEAAFEB}" type="presParOf" srcId="{7FCC7049-0A5F-4FB5-8F7C-6C8E66657AF1}" destId="{C3C97430-BC49-4DF5-BD45-8A2706792218}" srcOrd="1" destOrd="0" presId="urn:microsoft.com/office/officeart/2018/2/layout/IconVerticalSolidList"/>
    <dgm:cxn modelId="{8D0123A1-7B43-4762-BB89-3078150FDCE4}" type="presParOf" srcId="{7FCC7049-0A5F-4FB5-8F7C-6C8E66657AF1}" destId="{EB634FBA-70D1-40C4-9F36-C3287A12DA8A}" srcOrd="2" destOrd="0" presId="urn:microsoft.com/office/officeart/2018/2/layout/IconVerticalSolidList"/>
    <dgm:cxn modelId="{0128688A-D205-4FFB-B2FA-0D52A19B9FE2}" type="presParOf" srcId="{EB634FBA-70D1-40C4-9F36-C3287A12DA8A}" destId="{B3AE6B06-F5B5-4005-8EFE-A7362A6B7F0E}" srcOrd="0" destOrd="0" presId="urn:microsoft.com/office/officeart/2018/2/layout/IconVerticalSolidList"/>
    <dgm:cxn modelId="{14B2C26E-E365-4616-83D6-76239862E466}" type="presParOf" srcId="{EB634FBA-70D1-40C4-9F36-C3287A12DA8A}" destId="{759FA8EF-B172-4D94-8E9D-69B1CA2088FB}" srcOrd="1" destOrd="0" presId="urn:microsoft.com/office/officeart/2018/2/layout/IconVerticalSolidList"/>
    <dgm:cxn modelId="{5D72E83B-285F-40EB-ABCA-3301277330E7}" type="presParOf" srcId="{EB634FBA-70D1-40C4-9F36-C3287A12DA8A}" destId="{4977391D-9DA1-4C0B-AE95-948DF747EFA6}" srcOrd="2" destOrd="0" presId="urn:microsoft.com/office/officeart/2018/2/layout/IconVerticalSolidList"/>
    <dgm:cxn modelId="{84F5FCB3-E247-4531-9561-EDEF7435C843}" type="presParOf" srcId="{EB634FBA-70D1-40C4-9F36-C3287A12DA8A}" destId="{7AC9837E-3587-47F1-A495-340F4270E4C7}" srcOrd="3" destOrd="0" presId="urn:microsoft.com/office/officeart/2018/2/layout/IconVerticalSolidList"/>
    <dgm:cxn modelId="{352BBF0A-D26C-4F05-9C0A-3F9AFB0832D5}" type="presParOf" srcId="{7FCC7049-0A5F-4FB5-8F7C-6C8E66657AF1}" destId="{B6E7823A-0CF3-442B-8884-431B8F26C118}" srcOrd="3" destOrd="0" presId="urn:microsoft.com/office/officeart/2018/2/layout/IconVerticalSolidList"/>
    <dgm:cxn modelId="{53DD5C1A-AD2F-4D3E-A237-4766B417F37F}" type="presParOf" srcId="{7FCC7049-0A5F-4FB5-8F7C-6C8E66657AF1}" destId="{7D5244B8-7A6C-4FF3-9D66-5BC4F49FDCFB}" srcOrd="4" destOrd="0" presId="urn:microsoft.com/office/officeart/2018/2/layout/IconVerticalSolidList"/>
    <dgm:cxn modelId="{A7B1171F-784F-45A5-90C2-A960E34BEA08}" type="presParOf" srcId="{7D5244B8-7A6C-4FF3-9D66-5BC4F49FDCFB}" destId="{EE133B32-74B1-45AF-907D-9C8C1D3D42CE}" srcOrd="0" destOrd="0" presId="urn:microsoft.com/office/officeart/2018/2/layout/IconVerticalSolidList"/>
    <dgm:cxn modelId="{7B9D048C-DACA-45BB-9B26-DF9114A0A078}" type="presParOf" srcId="{7D5244B8-7A6C-4FF3-9D66-5BC4F49FDCFB}" destId="{656F9CF2-CB23-4591-B32C-8E928BCFDFEA}" srcOrd="1" destOrd="0" presId="urn:microsoft.com/office/officeart/2018/2/layout/IconVerticalSolidList"/>
    <dgm:cxn modelId="{AD39BFB2-B1E6-48E5-996F-6B4913D9D19C}" type="presParOf" srcId="{7D5244B8-7A6C-4FF3-9D66-5BC4F49FDCFB}" destId="{3F52F66A-1076-4B44-A03D-94AB6BED7EC7}" srcOrd="2" destOrd="0" presId="urn:microsoft.com/office/officeart/2018/2/layout/IconVerticalSolidList"/>
    <dgm:cxn modelId="{F26C3CEF-AB95-42FC-AD97-98165225DE9A}" type="presParOf" srcId="{7D5244B8-7A6C-4FF3-9D66-5BC4F49FDCFB}" destId="{64C061B4-BE3A-4B16-AC01-71D126DAD9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F9902-E205-454C-8F56-F74F774B31F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F2AAEA1-467D-4074-BA98-E86487202C5B}">
      <dgm:prSet/>
      <dgm:spPr/>
      <dgm:t>
        <a:bodyPr/>
        <a:lstStyle/>
        <a:p>
          <a:r>
            <a:rPr lang="en-US" dirty="0"/>
            <a:t>When posting, select “Friends only”</a:t>
          </a:r>
        </a:p>
      </dgm:t>
    </dgm:pt>
    <dgm:pt modelId="{58A595C2-ACB5-4E3B-B30B-071E1CA063BF}" type="parTrans" cxnId="{78454108-56D8-4F7E-808C-8A3E23C4C2E7}">
      <dgm:prSet/>
      <dgm:spPr/>
      <dgm:t>
        <a:bodyPr/>
        <a:lstStyle/>
        <a:p>
          <a:endParaRPr lang="en-US"/>
        </a:p>
      </dgm:t>
    </dgm:pt>
    <dgm:pt modelId="{1F4FDE71-0A8E-4FEF-84BB-997BD40CC5B5}" type="sibTrans" cxnId="{78454108-56D8-4F7E-808C-8A3E23C4C2E7}">
      <dgm:prSet/>
      <dgm:spPr/>
      <dgm:t>
        <a:bodyPr/>
        <a:lstStyle/>
        <a:p>
          <a:endParaRPr lang="en-US"/>
        </a:p>
      </dgm:t>
    </dgm:pt>
    <dgm:pt modelId="{6F003093-3685-4AF2-BC01-AC5C70A01DD3}">
      <dgm:prSet/>
      <dgm:spPr/>
      <dgm:t>
        <a:bodyPr/>
        <a:lstStyle/>
        <a:p>
          <a:r>
            <a:rPr lang="en-US" dirty="0"/>
            <a:t>Adjust your Security settings</a:t>
          </a:r>
        </a:p>
      </dgm:t>
    </dgm:pt>
    <dgm:pt modelId="{4E2B33D1-0A14-41A8-A927-E8E17ABE466C}" type="parTrans" cxnId="{9AAEE0E0-2D39-4473-B279-C67B63A0BB47}">
      <dgm:prSet/>
      <dgm:spPr/>
      <dgm:t>
        <a:bodyPr/>
        <a:lstStyle/>
        <a:p>
          <a:endParaRPr lang="en-US"/>
        </a:p>
      </dgm:t>
    </dgm:pt>
    <dgm:pt modelId="{E06DC393-DCE8-4C7A-86B9-63CF616090FF}" type="sibTrans" cxnId="{9AAEE0E0-2D39-4473-B279-C67B63A0BB47}">
      <dgm:prSet/>
      <dgm:spPr/>
      <dgm:t>
        <a:bodyPr/>
        <a:lstStyle/>
        <a:p>
          <a:endParaRPr lang="en-US"/>
        </a:p>
      </dgm:t>
    </dgm:pt>
    <dgm:pt modelId="{2256A1EE-537E-413D-ADE2-640F99279289}">
      <dgm:prSet/>
      <dgm:spPr/>
      <dgm:t>
        <a:bodyPr/>
        <a:lstStyle/>
        <a:p>
          <a:r>
            <a:rPr lang="en-US" dirty="0"/>
            <a:t>Only accept Friend requests from people you know</a:t>
          </a:r>
        </a:p>
      </dgm:t>
    </dgm:pt>
    <dgm:pt modelId="{3726D5CB-16A4-4760-9513-3A27E91970E3}" type="parTrans" cxnId="{40D51531-10C1-4C31-B3C1-22D3250DFDE7}">
      <dgm:prSet/>
      <dgm:spPr/>
      <dgm:t>
        <a:bodyPr/>
        <a:lstStyle/>
        <a:p>
          <a:endParaRPr lang="en-US"/>
        </a:p>
      </dgm:t>
    </dgm:pt>
    <dgm:pt modelId="{89928327-E874-4DEF-BF6F-A7CB0FA6497F}" type="sibTrans" cxnId="{40D51531-10C1-4C31-B3C1-22D3250DFDE7}">
      <dgm:prSet/>
      <dgm:spPr/>
      <dgm:t>
        <a:bodyPr/>
        <a:lstStyle/>
        <a:p>
          <a:endParaRPr lang="en-US"/>
        </a:p>
      </dgm:t>
    </dgm:pt>
    <dgm:pt modelId="{8B81CEE6-662F-4FF7-B5E2-FB9EB51B7BCE}">
      <dgm:prSet/>
      <dgm:spPr/>
      <dgm:t>
        <a:bodyPr/>
        <a:lstStyle/>
        <a:p>
          <a:r>
            <a:rPr lang="en-US" dirty="0"/>
            <a:t>Don’t post personal information – potential for identity theft, Cyber predators or cyberbullying</a:t>
          </a:r>
        </a:p>
      </dgm:t>
    </dgm:pt>
    <dgm:pt modelId="{3E1E2593-DBEC-4111-BB70-D69B70391076}" type="parTrans" cxnId="{03EFD2F4-9CFC-49D5-8E59-97BADC5A6814}">
      <dgm:prSet/>
      <dgm:spPr/>
      <dgm:t>
        <a:bodyPr/>
        <a:lstStyle/>
        <a:p>
          <a:endParaRPr lang="en-US"/>
        </a:p>
      </dgm:t>
    </dgm:pt>
    <dgm:pt modelId="{96EB706C-3DFB-46EC-A6D3-8DEE56500540}" type="sibTrans" cxnId="{03EFD2F4-9CFC-49D5-8E59-97BADC5A6814}">
      <dgm:prSet/>
      <dgm:spPr/>
      <dgm:t>
        <a:bodyPr/>
        <a:lstStyle/>
        <a:p>
          <a:endParaRPr lang="en-US"/>
        </a:p>
      </dgm:t>
    </dgm:pt>
    <dgm:pt modelId="{64EDA832-BC10-4BF9-858B-ED071EDA88E9}" type="pres">
      <dgm:prSet presAssocID="{0B0F9902-E205-454C-8F56-F74F774B31F6}" presName="root" presStyleCnt="0">
        <dgm:presLayoutVars>
          <dgm:dir/>
          <dgm:resizeHandles val="exact"/>
        </dgm:presLayoutVars>
      </dgm:prSet>
      <dgm:spPr/>
    </dgm:pt>
    <dgm:pt modelId="{36ED5088-E6F5-43B0-B47F-02E55A40AAB2}" type="pres">
      <dgm:prSet presAssocID="{0B0F9902-E205-454C-8F56-F74F774B31F6}" presName="container" presStyleCnt="0">
        <dgm:presLayoutVars>
          <dgm:dir/>
          <dgm:resizeHandles val="exact"/>
        </dgm:presLayoutVars>
      </dgm:prSet>
      <dgm:spPr/>
    </dgm:pt>
    <dgm:pt modelId="{4EEFB621-7A33-4903-B9ED-64B18E71732D}" type="pres">
      <dgm:prSet presAssocID="{8F2AAEA1-467D-4074-BA98-E86487202C5B}" presName="compNode" presStyleCnt="0"/>
      <dgm:spPr/>
    </dgm:pt>
    <dgm:pt modelId="{460C2B24-0C43-48FE-97E4-B5E91CF04D1C}" type="pres">
      <dgm:prSet presAssocID="{8F2AAEA1-467D-4074-BA98-E86487202C5B}" presName="iconBgRect" presStyleLbl="bgShp" presStyleIdx="0" presStyleCnt="4"/>
      <dgm:spPr/>
    </dgm:pt>
    <dgm:pt modelId="{9129B1DF-420F-4CB8-8560-22366B3255CA}" type="pres">
      <dgm:prSet presAssocID="{8F2AAEA1-467D-4074-BA98-E86487202C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6C265B7B-128E-4AAA-904B-8D18BC99D28B}" type="pres">
      <dgm:prSet presAssocID="{8F2AAEA1-467D-4074-BA98-E86487202C5B}" presName="spaceRect" presStyleCnt="0"/>
      <dgm:spPr/>
    </dgm:pt>
    <dgm:pt modelId="{6AAD6360-82A3-4B02-A568-CAE89433EE40}" type="pres">
      <dgm:prSet presAssocID="{8F2AAEA1-467D-4074-BA98-E86487202C5B}" presName="textRect" presStyleLbl="revTx" presStyleIdx="0" presStyleCnt="4">
        <dgm:presLayoutVars>
          <dgm:chMax val="1"/>
          <dgm:chPref val="1"/>
        </dgm:presLayoutVars>
      </dgm:prSet>
      <dgm:spPr/>
    </dgm:pt>
    <dgm:pt modelId="{8B2C1216-4064-4A14-95FE-849DFD7CD09A}" type="pres">
      <dgm:prSet presAssocID="{1F4FDE71-0A8E-4FEF-84BB-997BD40CC5B5}" presName="sibTrans" presStyleLbl="sibTrans2D1" presStyleIdx="0" presStyleCnt="0"/>
      <dgm:spPr/>
    </dgm:pt>
    <dgm:pt modelId="{DEF0AA0D-E763-4F47-A9A9-5B80A0E44343}" type="pres">
      <dgm:prSet presAssocID="{6F003093-3685-4AF2-BC01-AC5C70A01DD3}" presName="compNode" presStyleCnt="0"/>
      <dgm:spPr/>
    </dgm:pt>
    <dgm:pt modelId="{D6EBE466-4B80-4D8A-AD5A-AF064E5A7AEE}" type="pres">
      <dgm:prSet presAssocID="{6F003093-3685-4AF2-BC01-AC5C70A01DD3}" presName="iconBgRect" presStyleLbl="bgShp" presStyleIdx="1" presStyleCnt="4"/>
      <dgm:spPr/>
    </dgm:pt>
    <dgm:pt modelId="{D7B47318-6476-4381-BAE3-B08B91252320}" type="pres">
      <dgm:prSet presAssocID="{6F003093-3685-4AF2-BC01-AC5C70A01D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C308CC1-5CB8-4AD9-92D4-8F808DA16D8A}" type="pres">
      <dgm:prSet presAssocID="{6F003093-3685-4AF2-BC01-AC5C70A01DD3}" presName="spaceRect" presStyleCnt="0"/>
      <dgm:spPr/>
    </dgm:pt>
    <dgm:pt modelId="{DA1DFF76-8E7C-4A52-B881-D4C25B126BE4}" type="pres">
      <dgm:prSet presAssocID="{6F003093-3685-4AF2-BC01-AC5C70A01DD3}" presName="textRect" presStyleLbl="revTx" presStyleIdx="1" presStyleCnt="4">
        <dgm:presLayoutVars>
          <dgm:chMax val="1"/>
          <dgm:chPref val="1"/>
        </dgm:presLayoutVars>
      </dgm:prSet>
      <dgm:spPr/>
    </dgm:pt>
    <dgm:pt modelId="{89A5ADC7-93F3-40EB-9A9E-E596C5780448}" type="pres">
      <dgm:prSet presAssocID="{E06DC393-DCE8-4C7A-86B9-63CF616090FF}" presName="sibTrans" presStyleLbl="sibTrans2D1" presStyleIdx="0" presStyleCnt="0"/>
      <dgm:spPr/>
    </dgm:pt>
    <dgm:pt modelId="{2C1B59F2-0978-4C04-B34D-CA022F27F5DD}" type="pres">
      <dgm:prSet presAssocID="{2256A1EE-537E-413D-ADE2-640F99279289}" presName="compNode" presStyleCnt="0"/>
      <dgm:spPr/>
    </dgm:pt>
    <dgm:pt modelId="{30D0F4AD-BCF9-4173-AB53-1CD1AB8C782B}" type="pres">
      <dgm:prSet presAssocID="{2256A1EE-537E-413D-ADE2-640F99279289}" presName="iconBgRect" presStyleLbl="bgShp" presStyleIdx="2" presStyleCnt="4"/>
      <dgm:spPr/>
    </dgm:pt>
    <dgm:pt modelId="{84FDC2AB-F18D-47BC-950E-AD9FB02D41FF}" type="pres">
      <dgm:prSet presAssocID="{2256A1EE-537E-413D-ADE2-640F9927928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683E3446-5BC5-468A-B333-0256B966B547}" type="pres">
      <dgm:prSet presAssocID="{2256A1EE-537E-413D-ADE2-640F99279289}" presName="spaceRect" presStyleCnt="0"/>
      <dgm:spPr/>
    </dgm:pt>
    <dgm:pt modelId="{BC70BBD1-F4D6-46A3-9B66-26CC737BFEE3}" type="pres">
      <dgm:prSet presAssocID="{2256A1EE-537E-413D-ADE2-640F99279289}" presName="textRect" presStyleLbl="revTx" presStyleIdx="2" presStyleCnt="4">
        <dgm:presLayoutVars>
          <dgm:chMax val="1"/>
          <dgm:chPref val="1"/>
        </dgm:presLayoutVars>
      </dgm:prSet>
      <dgm:spPr/>
    </dgm:pt>
    <dgm:pt modelId="{833EAF7C-B5E1-4BA8-A6A1-E8794B156A58}" type="pres">
      <dgm:prSet presAssocID="{89928327-E874-4DEF-BF6F-A7CB0FA6497F}" presName="sibTrans" presStyleLbl="sibTrans2D1" presStyleIdx="0" presStyleCnt="0"/>
      <dgm:spPr/>
    </dgm:pt>
    <dgm:pt modelId="{E714D8D1-07DA-40E2-AFA8-3D6A9E2B8260}" type="pres">
      <dgm:prSet presAssocID="{8B81CEE6-662F-4FF7-B5E2-FB9EB51B7BCE}" presName="compNode" presStyleCnt="0"/>
      <dgm:spPr/>
    </dgm:pt>
    <dgm:pt modelId="{9152C895-EDA1-49A2-AA57-227662E1DA1F}" type="pres">
      <dgm:prSet presAssocID="{8B81CEE6-662F-4FF7-B5E2-FB9EB51B7BCE}" presName="iconBgRect" presStyleLbl="bgShp" presStyleIdx="3" presStyleCnt="4"/>
      <dgm:spPr/>
    </dgm:pt>
    <dgm:pt modelId="{7E9EF6C0-5AB8-4A90-A53F-DAE4931E81C0}" type="pres">
      <dgm:prSet presAssocID="{8B81CEE6-662F-4FF7-B5E2-FB9EB51B7B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171D9B41-547C-4F63-8FFE-4F9F05BFA7E5}" type="pres">
      <dgm:prSet presAssocID="{8B81CEE6-662F-4FF7-B5E2-FB9EB51B7BCE}" presName="spaceRect" presStyleCnt="0"/>
      <dgm:spPr/>
    </dgm:pt>
    <dgm:pt modelId="{6EFC1C3B-972A-4FF0-BBD5-9F4C2D183C08}" type="pres">
      <dgm:prSet presAssocID="{8B81CEE6-662F-4FF7-B5E2-FB9EB51B7B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454108-56D8-4F7E-808C-8A3E23C4C2E7}" srcId="{0B0F9902-E205-454C-8F56-F74F774B31F6}" destId="{8F2AAEA1-467D-4074-BA98-E86487202C5B}" srcOrd="0" destOrd="0" parTransId="{58A595C2-ACB5-4E3B-B30B-071E1CA063BF}" sibTransId="{1F4FDE71-0A8E-4FEF-84BB-997BD40CC5B5}"/>
    <dgm:cxn modelId="{9F0A2C1C-6A0A-4976-8792-CECE4D35E6F5}" type="presOf" srcId="{8F2AAEA1-467D-4074-BA98-E86487202C5B}" destId="{6AAD6360-82A3-4B02-A568-CAE89433EE40}" srcOrd="0" destOrd="0" presId="urn:microsoft.com/office/officeart/2018/2/layout/IconCircleList"/>
    <dgm:cxn modelId="{40D51531-10C1-4C31-B3C1-22D3250DFDE7}" srcId="{0B0F9902-E205-454C-8F56-F74F774B31F6}" destId="{2256A1EE-537E-413D-ADE2-640F99279289}" srcOrd="2" destOrd="0" parTransId="{3726D5CB-16A4-4760-9513-3A27E91970E3}" sibTransId="{89928327-E874-4DEF-BF6F-A7CB0FA6497F}"/>
    <dgm:cxn modelId="{088F2E40-851A-4229-B460-EB9A7236A6A3}" type="presOf" srcId="{2256A1EE-537E-413D-ADE2-640F99279289}" destId="{BC70BBD1-F4D6-46A3-9B66-26CC737BFEE3}" srcOrd="0" destOrd="0" presId="urn:microsoft.com/office/officeart/2018/2/layout/IconCircleList"/>
    <dgm:cxn modelId="{52CAD882-C0D7-4E97-B346-35465B728128}" type="presOf" srcId="{1F4FDE71-0A8E-4FEF-84BB-997BD40CC5B5}" destId="{8B2C1216-4064-4A14-95FE-849DFD7CD09A}" srcOrd="0" destOrd="0" presId="urn:microsoft.com/office/officeart/2018/2/layout/IconCircleList"/>
    <dgm:cxn modelId="{D2BDF09D-46C3-48A2-9D53-5E15B602B05A}" type="presOf" srcId="{89928327-E874-4DEF-BF6F-A7CB0FA6497F}" destId="{833EAF7C-B5E1-4BA8-A6A1-E8794B156A58}" srcOrd="0" destOrd="0" presId="urn:microsoft.com/office/officeart/2018/2/layout/IconCircleList"/>
    <dgm:cxn modelId="{FBF82D9F-4D3C-43F6-AD2D-98F2FDA492CB}" type="presOf" srcId="{0B0F9902-E205-454C-8F56-F74F774B31F6}" destId="{64EDA832-BC10-4BF9-858B-ED071EDA88E9}" srcOrd="0" destOrd="0" presId="urn:microsoft.com/office/officeart/2018/2/layout/IconCircleList"/>
    <dgm:cxn modelId="{B02EB2A4-D397-42E3-8DD7-ECB05DCDD9F2}" type="presOf" srcId="{E06DC393-DCE8-4C7A-86B9-63CF616090FF}" destId="{89A5ADC7-93F3-40EB-9A9E-E596C5780448}" srcOrd="0" destOrd="0" presId="urn:microsoft.com/office/officeart/2018/2/layout/IconCircleList"/>
    <dgm:cxn modelId="{D65BC1BD-8364-4645-BD76-FF44E95147AE}" type="presOf" srcId="{8B81CEE6-662F-4FF7-B5E2-FB9EB51B7BCE}" destId="{6EFC1C3B-972A-4FF0-BBD5-9F4C2D183C08}" srcOrd="0" destOrd="0" presId="urn:microsoft.com/office/officeart/2018/2/layout/IconCircleList"/>
    <dgm:cxn modelId="{222899C9-A786-4ADE-8247-28C1253EA993}" type="presOf" srcId="{6F003093-3685-4AF2-BC01-AC5C70A01DD3}" destId="{DA1DFF76-8E7C-4A52-B881-D4C25B126BE4}" srcOrd="0" destOrd="0" presId="urn:microsoft.com/office/officeart/2018/2/layout/IconCircleList"/>
    <dgm:cxn modelId="{9AAEE0E0-2D39-4473-B279-C67B63A0BB47}" srcId="{0B0F9902-E205-454C-8F56-F74F774B31F6}" destId="{6F003093-3685-4AF2-BC01-AC5C70A01DD3}" srcOrd="1" destOrd="0" parTransId="{4E2B33D1-0A14-41A8-A927-E8E17ABE466C}" sibTransId="{E06DC393-DCE8-4C7A-86B9-63CF616090FF}"/>
    <dgm:cxn modelId="{03EFD2F4-9CFC-49D5-8E59-97BADC5A6814}" srcId="{0B0F9902-E205-454C-8F56-F74F774B31F6}" destId="{8B81CEE6-662F-4FF7-B5E2-FB9EB51B7BCE}" srcOrd="3" destOrd="0" parTransId="{3E1E2593-DBEC-4111-BB70-D69B70391076}" sibTransId="{96EB706C-3DFB-46EC-A6D3-8DEE56500540}"/>
    <dgm:cxn modelId="{E92D7D96-D0B1-4EA6-8BD6-02B9A45908BE}" type="presParOf" srcId="{64EDA832-BC10-4BF9-858B-ED071EDA88E9}" destId="{36ED5088-E6F5-43B0-B47F-02E55A40AAB2}" srcOrd="0" destOrd="0" presId="urn:microsoft.com/office/officeart/2018/2/layout/IconCircleList"/>
    <dgm:cxn modelId="{F6592E3E-BD29-459C-8A0C-2801025257CF}" type="presParOf" srcId="{36ED5088-E6F5-43B0-B47F-02E55A40AAB2}" destId="{4EEFB621-7A33-4903-B9ED-64B18E71732D}" srcOrd="0" destOrd="0" presId="urn:microsoft.com/office/officeart/2018/2/layout/IconCircleList"/>
    <dgm:cxn modelId="{A3CFE3B7-31C7-42AD-A16F-07D003BDB096}" type="presParOf" srcId="{4EEFB621-7A33-4903-B9ED-64B18E71732D}" destId="{460C2B24-0C43-48FE-97E4-B5E91CF04D1C}" srcOrd="0" destOrd="0" presId="urn:microsoft.com/office/officeart/2018/2/layout/IconCircleList"/>
    <dgm:cxn modelId="{469C5A7F-1E1E-4AC4-A735-B510C8EB9FBD}" type="presParOf" srcId="{4EEFB621-7A33-4903-B9ED-64B18E71732D}" destId="{9129B1DF-420F-4CB8-8560-22366B3255CA}" srcOrd="1" destOrd="0" presId="urn:microsoft.com/office/officeart/2018/2/layout/IconCircleList"/>
    <dgm:cxn modelId="{E11D4BCB-3BEF-45A7-9D3D-5FEF844DEE6D}" type="presParOf" srcId="{4EEFB621-7A33-4903-B9ED-64B18E71732D}" destId="{6C265B7B-128E-4AAA-904B-8D18BC99D28B}" srcOrd="2" destOrd="0" presId="urn:microsoft.com/office/officeart/2018/2/layout/IconCircleList"/>
    <dgm:cxn modelId="{12C67A47-B5D8-42B4-83B1-4C791D796FBC}" type="presParOf" srcId="{4EEFB621-7A33-4903-B9ED-64B18E71732D}" destId="{6AAD6360-82A3-4B02-A568-CAE89433EE40}" srcOrd="3" destOrd="0" presId="urn:microsoft.com/office/officeart/2018/2/layout/IconCircleList"/>
    <dgm:cxn modelId="{74794BA1-99A9-4AA2-BDD1-D3B822FB9F56}" type="presParOf" srcId="{36ED5088-E6F5-43B0-B47F-02E55A40AAB2}" destId="{8B2C1216-4064-4A14-95FE-849DFD7CD09A}" srcOrd="1" destOrd="0" presId="urn:microsoft.com/office/officeart/2018/2/layout/IconCircleList"/>
    <dgm:cxn modelId="{1ADC3004-8521-4C1F-9F3F-43C3F35285BF}" type="presParOf" srcId="{36ED5088-E6F5-43B0-B47F-02E55A40AAB2}" destId="{DEF0AA0D-E763-4F47-A9A9-5B80A0E44343}" srcOrd="2" destOrd="0" presId="urn:microsoft.com/office/officeart/2018/2/layout/IconCircleList"/>
    <dgm:cxn modelId="{FCA51AA6-E4A0-43C0-8F9C-07BEC221A4C5}" type="presParOf" srcId="{DEF0AA0D-E763-4F47-A9A9-5B80A0E44343}" destId="{D6EBE466-4B80-4D8A-AD5A-AF064E5A7AEE}" srcOrd="0" destOrd="0" presId="urn:microsoft.com/office/officeart/2018/2/layout/IconCircleList"/>
    <dgm:cxn modelId="{683BCAA0-75B4-4109-B699-94CC646E389F}" type="presParOf" srcId="{DEF0AA0D-E763-4F47-A9A9-5B80A0E44343}" destId="{D7B47318-6476-4381-BAE3-B08B91252320}" srcOrd="1" destOrd="0" presId="urn:microsoft.com/office/officeart/2018/2/layout/IconCircleList"/>
    <dgm:cxn modelId="{75583F25-20A2-4552-854B-502D2740DD92}" type="presParOf" srcId="{DEF0AA0D-E763-4F47-A9A9-5B80A0E44343}" destId="{0C308CC1-5CB8-4AD9-92D4-8F808DA16D8A}" srcOrd="2" destOrd="0" presId="urn:microsoft.com/office/officeart/2018/2/layout/IconCircleList"/>
    <dgm:cxn modelId="{57B02C3B-CD4B-40B7-9FCB-997D559AD3F4}" type="presParOf" srcId="{DEF0AA0D-E763-4F47-A9A9-5B80A0E44343}" destId="{DA1DFF76-8E7C-4A52-B881-D4C25B126BE4}" srcOrd="3" destOrd="0" presId="urn:microsoft.com/office/officeart/2018/2/layout/IconCircleList"/>
    <dgm:cxn modelId="{D7FFAA63-3847-4313-9CA7-C44D3EA20551}" type="presParOf" srcId="{36ED5088-E6F5-43B0-B47F-02E55A40AAB2}" destId="{89A5ADC7-93F3-40EB-9A9E-E596C5780448}" srcOrd="3" destOrd="0" presId="urn:microsoft.com/office/officeart/2018/2/layout/IconCircleList"/>
    <dgm:cxn modelId="{859D5671-5485-4725-9EF8-78355ED60BD8}" type="presParOf" srcId="{36ED5088-E6F5-43B0-B47F-02E55A40AAB2}" destId="{2C1B59F2-0978-4C04-B34D-CA022F27F5DD}" srcOrd="4" destOrd="0" presId="urn:microsoft.com/office/officeart/2018/2/layout/IconCircleList"/>
    <dgm:cxn modelId="{5EFA5414-9A6A-44EA-B8F7-753F13A9D363}" type="presParOf" srcId="{2C1B59F2-0978-4C04-B34D-CA022F27F5DD}" destId="{30D0F4AD-BCF9-4173-AB53-1CD1AB8C782B}" srcOrd="0" destOrd="0" presId="urn:microsoft.com/office/officeart/2018/2/layout/IconCircleList"/>
    <dgm:cxn modelId="{49FC5D9E-459E-4BF1-B2A9-F1B330AE3068}" type="presParOf" srcId="{2C1B59F2-0978-4C04-B34D-CA022F27F5DD}" destId="{84FDC2AB-F18D-47BC-950E-AD9FB02D41FF}" srcOrd="1" destOrd="0" presId="urn:microsoft.com/office/officeart/2018/2/layout/IconCircleList"/>
    <dgm:cxn modelId="{57CA5215-1620-45B0-8BE0-08C8E888CF4A}" type="presParOf" srcId="{2C1B59F2-0978-4C04-B34D-CA022F27F5DD}" destId="{683E3446-5BC5-468A-B333-0256B966B547}" srcOrd="2" destOrd="0" presId="urn:microsoft.com/office/officeart/2018/2/layout/IconCircleList"/>
    <dgm:cxn modelId="{6E95C286-D60C-4F6D-A5EA-47D71953B629}" type="presParOf" srcId="{2C1B59F2-0978-4C04-B34D-CA022F27F5DD}" destId="{BC70BBD1-F4D6-46A3-9B66-26CC737BFEE3}" srcOrd="3" destOrd="0" presId="urn:microsoft.com/office/officeart/2018/2/layout/IconCircleList"/>
    <dgm:cxn modelId="{D9E99AE9-9EF5-41AA-98DF-0DFFF6BBB0E5}" type="presParOf" srcId="{36ED5088-E6F5-43B0-B47F-02E55A40AAB2}" destId="{833EAF7C-B5E1-4BA8-A6A1-E8794B156A58}" srcOrd="5" destOrd="0" presId="urn:microsoft.com/office/officeart/2018/2/layout/IconCircleList"/>
    <dgm:cxn modelId="{3BB25FCC-9E3D-4272-B6EE-A6A61756C8C8}" type="presParOf" srcId="{36ED5088-E6F5-43B0-B47F-02E55A40AAB2}" destId="{E714D8D1-07DA-40E2-AFA8-3D6A9E2B8260}" srcOrd="6" destOrd="0" presId="urn:microsoft.com/office/officeart/2018/2/layout/IconCircleList"/>
    <dgm:cxn modelId="{34D9A70B-1969-4A1F-839C-33C84CEDDE6E}" type="presParOf" srcId="{E714D8D1-07DA-40E2-AFA8-3D6A9E2B8260}" destId="{9152C895-EDA1-49A2-AA57-227662E1DA1F}" srcOrd="0" destOrd="0" presId="urn:microsoft.com/office/officeart/2018/2/layout/IconCircleList"/>
    <dgm:cxn modelId="{70980A87-8C1C-44C4-A1D5-A1182073E629}" type="presParOf" srcId="{E714D8D1-07DA-40E2-AFA8-3D6A9E2B8260}" destId="{7E9EF6C0-5AB8-4A90-A53F-DAE4931E81C0}" srcOrd="1" destOrd="0" presId="urn:microsoft.com/office/officeart/2018/2/layout/IconCircleList"/>
    <dgm:cxn modelId="{AFCF5DF8-6C82-4CB7-8503-6463E81D7667}" type="presParOf" srcId="{E714D8D1-07DA-40E2-AFA8-3D6A9E2B8260}" destId="{171D9B41-547C-4F63-8FFE-4F9F05BFA7E5}" srcOrd="2" destOrd="0" presId="urn:microsoft.com/office/officeart/2018/2/layout/IconCircleList"/>
    <dgm:cxn modelId="{EA205307-C615-47BF-A12F-A752F43A20D6}" type="presParOf" srcId="{E714D8D1-07DA-40E2-AFA8-3D6A9E2B8260}" destId="{6EFC1C3B-972A-4FF0-BBD5-9F4C2D183C0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86E75-EDDB-4A87-ABC2-016E86D21336}">
      <dsp:nvSpPr>
        <dsp:cNvPr id="0" name=""/>
        <dsp:cNvSpPr/>
      </dsp:nvSpPr>
      <dsp:spPr>
        <a:xfrm>
          <a:off x="2252523" y="21931"/>
          <a:ext cx="2161687" cy="216168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1DC669-BC33-4335-9BD5-6ED8411C0EA0}">
      <dsp:nvSpPr>
        <dsp:cNvPr id="0" name=""/>
        <dsp:cNvSpPr/>
      </dsp:nvSpPr>
      <dsp:spPr>
        <a:xfrm>
          <a:off x="2713211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511C03-456F-47E0-8FB4-8CAA3B902402}">
      <dsp:nvSpPr>
        <dsp:cNvPr id="0" name=""/>
        <dsp:cNvSpPr/>
      </dsp:nvSpPr>
      <dsp:spPr>
        <a:xfrm>
          <a:off x="1561492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/>
            <a:t>Yelp</a:t>
          </a:r>
        </a:p>
      </dsp:txBody>
      <dsp:txXfrm>
        <a:off x="1561492" y="2856931"/>
        <a:ext cx="3543750" cy="720000"/>
      </dsp:txXfrm>
    </dsp:sp>
    <dsp:sp modelId="{8122CF66-4DD7-4AC0-B97E-D5A9F7E3673B}">
      <dsp:nvSpPr>
        <dsp:cNvPr id="0" name=""/>
        <dsp:cNvSpPr/>
      </dsp:nvSpPr>
      <dsp:spPr>
        <a:xfrm>
          <a:off x="6416429" y="21931"/>
          <a:ext cx="2161687" cy="216168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C885F-3CBD-494E-8794-1314CF51A689}">
      <dsp:nvSpPr>
        <dsp:cNvPr id="0" name=""/>
        <dsp:cNvSpPr/>
      </dsp:nvSpPr>
      <dsp:spPr>
        <a:xfrm>
          <a:off x="6877117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543B8D-A942-4F8B-8C70-79B0218B8082}">
      <dsp:nvSpPr>
        <dsp:cNvPr id="0" name=""/>
        <dsp:cNvSpPr/>
      </dsp:nvSpPr>
      <dsp:spPr>
        <a:xfrm>
          <a:off x="5725398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/>
            <a:t>Trip Advisor</a:t>
          </a:r>
        </a:p>
      </dsp:txBody>
      <dsp:txXfrm>
        <a:off x="5725398" y="2856931"/>
        <a:ext cx="35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F3479-008B-4799-9A91-6523ED8546AF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02BCC-B1D1-4BFB-900F-216DB5AB5BCB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38E13-096C-4D37-BD06-AF705D6B66C5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Daniel Cui response</a:t>
          </a:r>
        </a:p>
      </dsp:txBody>
      <dsp:txXfrm>
        <a:off x="1840447" y="680"/>
        <a:ext cx="4420652" cy="1593460"/>
      </dsp:txXfrm>
    </dsp:sp>
    <dsp:sp modelId="{B3AE6B06-F5B5-4005-8EFE-A7362A6B7F0E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FA8EF-B172-4D94-8E9D-69B1CA2088FB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9837E-3587-47F1-A495-340F4270E4C7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Support your friend – post a positive comment</a:t>
          </a:r>
        </a:p>
      </dsp:txBody>
      <dsp:txXfrm>
        <a:off x="1840447" y="1992507"/>
        <a:ext cx="4420652" cy="1593460"/>
      </dsp:txXfrm>
    </dsp:sp>
    <dsp:sp modelId="{EE133B32-74B1-45AF-907D-9C8C1D3D42CE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9CF2-CB23-4591-B32C-8E928BCFDFEA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061B4-BE3A-4B16-AC01-71D126DAD9C7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Help them through the same process you would go through</a:t>
          </a:r>
        </a:p>
      </dsp:txBody>
      <dsp:txXfrm>
        <a:off x="1840447" y="3984333"/>
        <a:ext cx="4420652" cy="1593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C2B24-0C43-48FE-97E4-B5E91CF04D1C}">
      <dsp:nvSpPr>
        <dsp:cNvPr id="0" name=""/>
        <dsp:cNvSpPr/>
      </dsp:nvSpPr>
      <dsp:spPr>
        <a:xfrm>
          <a:off x="265744" y="130047"/>
          <a:ext cx="1363481" cy="136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9B1DF-420F-4CB8-8560-22366B3255CA}">
      <dsp:nvSpPr>
        <dsp:cNvPr id="0" name=""/>
        <dsp:cNvSpPr/>
      </dsp:nvSpPr>
      <dsp:spPr>
        <a:xfrm>
          <a:off x="552075" y="416378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D6360-82A3-4B02-A568-CAE89433EE40}">
      <dsp:nvSpPr>
        <dsp:cNvPr id="0" name=""/>
        <dsp:cNvSpPr/>
      </dsp:nvSpPr>
      <dsp:spPr>
        <a:xfrm>
          <a:off x="1921400" y="130047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When posting, select “Friends only”</a:t>
          </a:r>
        </a:p>
      </dsp:txBody>
      <dsp:txXfrm>
        <a:off x="1921400" y="130047"/>
        <a:ext cx="3213919" cy="1363481"/>
      </dsp:txXfrm>
    </dsp:sp>
    <dsp:sp modelId="{D6EBE466-4B80-4D8A-AD5A-AF064E5A7AEE}">
      <dsp:nvSpPr>
        <dsp:cNvPr id="0" name=""/>
        <dsp:cNvSpPr/>
      </dsp:nvSpPr>
      <dsp:spPr>
        <a:xfrm>
          <a:off x="5695321" y="130047"/>
          <a:ext cx="1363481" cy="1363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47318-6476-4381-BAE3-B08B91252320}">
      <dsp:nvSpPr>
        <dsp:cNvPr id="0" name=""/>
        <dsp:cNvSpPr/>
      </dsp:nvSpPr>
      <dsp:spPr>
        <a:xfrm>
          <a:off x="5981652" y="416378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FF76-8E7C-4A52-B881-D4C25B126BE4}">
      <dsp:nvSpPr>
        <dsp:cNvPr id="0" name=""/>
        <dsp:cNvSpPr/>
      </dsp:nvSpPr>
      <dsp:spPr>
        <a:xfrm>
          <a:off x="7350976" y="130047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Adjust your Security settings</a:t>
          </a:r>
        </a:p>
      </dsp:txBody>
      <dsp:txXfrm>
        <a:off x="7350976" y="130047"/>
        <a:ext cx="3213919" cy="1363481"/>
      </dsp:txXfrm>
    </dsp:sp>
    <dsp:sp modelId="{30D0F4AD-BCF9-4173-AB53-1CD1AB8C782B}">
      <dsp:nvSpPr>
        <dsp:cNvPr id="0" name=""/>
        <dsp:cNvSpPr/>
      </dsp:nvSpPr>
      <dsp:spPr>
        <a:xfrm>
          <a:off x="265744" y="2105334"/>
          <a:ext cx="1363481" cy="13634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DC2AB-F18D-47BC-950E-AD9FB02D41FF}">
      <dsp:nvSpPr>
        <dsp:cNvPr id="0" name=""/>
        <dsp:cNvSpPr/>
      </dsp:nvSpPr>
      <dsp:spPr>
        <a:xfrm>
          <a:off x="552075" y="2391665"/>
          <a:ext cx="790819" cy="7908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0BBD1-F4D6-46A3-9B66-26CC737BFEE3}">
      <dsp:nvSpPr>
        <dsp:cNvPr id="0" name=""/>
        <dsp:cNvSpPr/>
      </dsp:nvSpPr>
      <dsp:spPr>
        <a:xfrm>
          <a:off x="1921400" y="2105334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Only accept Friend requests from people you know</a:t>
          </a:r>
        </a:p>
      </dsp:txBody>
      <dsp:txXfrm>
        <a:off x="1921400" y="2105334"/>
        <a:ext cx="3213919" cy="1363481"/>
      </dsp:txXfrm>
    </dsp:sp>
    <dsp:sp modelId="{9152C895-EDA1-49A2-AA57-227662E1DA1F}">
      <dsp:nvSpPr>
        <dsp:cNvPr id="0" name=""/>
        <dsp:cNvSpPr/>
      </dsp:nvSpPr>
      <dsp:spPr>
        <a:xfrm>
          <a:off x="5695321" y="2105334"/>
          <a:ext cx="1363481" cy="136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EF6C0-5AB8-4A90-A53F-DAE4931E81C0}">
      <dsp:nvSpPr>
        <dsp:cNvPr id="0" name=""/>
        <dsp:cNvSpPr/>
      </dsp:nvSpPr>
      <dsp:spPr>
        <a:xfrm>
          <a:off x="5981652" y="2391665"/>
          <a:ext cx="790819" cy="7908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1C3B-972A-4FF0-BBD5-9F4C2D183C08}">
      <dsp:nvSpPr>
        <dsp:cNvPr id="0" name=""/>
        <dsp:cNvSpPr/>
      </dsp:nvSpPr>
      <dsp:spPr>
        <a:xfrm>
          <a:off x="7350976" y="2105334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Don’t post personal information – potential for identity theft, Cyber predators or cyberbullying</a:t>
          </a:r>
        </a:p>
      </dsp:txBody>
      <dsp:txXfrm>
        <a:off x="7350976" y="2105334"/>
        <a:ext cx="3213919" cy="136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ug-johnson.squarespace.com/blue-skunk-blog/2012/6/2/where-the-real-dangers-lie-in-social-networking-use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ofaq.org/posts/2016/05/protecting-your-company-from-the-threat-of-viruses-and-malware/" TargetMode="External"/><Relationship Id="rId5" Type="http://schemas.openxmlformats.org/officeDocument/2006/relationships/image" Target="../media/image35.jpg"/><Relationship Id="rId4" Type="http://schemas.openxmlformats.org/officeDocument/2006/relationships/hyperlink" Target="https://securethoughts.com/11-tips-to-protect-internet-privacy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amommasview.wordpress.com/2015/12/24/the-hardes-part/" TargetMode="Externa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malfunctioninghero.deviantart.com/art/concerned-2d-3653098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g"/><Relationship Id="rId5" Type="http://schemas.openxmlformats.org/officeDocument/2006/relationships/hyperlink" Target="https://safe2tellwy.org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olvibrations.org/is-god-limited/" TargetMode="External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mandelman.ml-implode.com/2010/06/new-legislation-to-offer-1-billion-in-federal-loans-to-help-unemployed-homeowners-pay-mortgag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hyperlink" Target="https://www.youtube.com/watch?v=vl9L0zgUerM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mommasview.wordpress.com/2015/03/11/kids-are-kids-or-parental-control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philcivilengineeringreviewtips.blogspot.com/2013/06/foods-for-brain-for-ce-board-exam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g"/><Relationship Id="rId5" Type="http://schemas.openxmlformats.org/officeDocument/2006/relationships/hyperlink" Target="https://hms.harvard.edu/news/screen-time-brain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n.wikipedia.org/wiki/Bohemian_Rhapsody:_The_Original_Soundtrac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g"/><Relationship Id="rId5" Type="http://schemas.openxmlformats.org/officeDocument/2006/relationships/hyperlink" Target="https://www.youtube.com/watch?v=IABRgZH12YA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hyperlink" Target="https://www.connectsafely.org/social-web-tips-for-tee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safety" TargetMode="External"/><Relationship Id="rId5" Type="http://schemas.openxmlformats.org/officeDocument/2006/relationships/hyperlink" Target="https://www.netliteracy.org/safe-connects/collateral-material/?gclid=EAIaIQobChMIvLHK3_6c5gIVKSCtBh20MwVFEAAYBCAAEgJ-QvD_BwE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iteachu2.community.uaf.edu/learning-softwar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esomelyluvvie.com/2018/04/about-my-ted-talk-2-million-views.html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savethekids.us/" TargetMode="External"/><Relationship Id="rId4" Type="http://schemas.openxmlformats.org/officeDocument/2006/relationships/hyperlink" Target="https://www.youtube.com/watch?v=dbg4hNHsc_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dictioncenter.com/drugs/social-media-addiction/" TargetMode="External"/><Relationship Id="rId3" Type="http://schemas.openxmlformats.org/officeDocument/2006/relationships/hyperlink" Target="https://www.facebook.com/safety" TargetMode="External"/><Relationship Id="rId7" Type="http://schemas.openxmlformats.org/officeDocument/2006/relationships/hyperlink" Target="https://securethoughts.com/11-tips-to-protect-internet-privacy/" TargetMode="External"/><Relationship Id="rId2" Type="http://schemas.openxmlformats.org/officeDocument/2006/relationships/hyperlink" Target="https://us.norton.com/internetsecurity-kids-safety-top-reasons-to-use-parental-contro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nectsafely.org/social-web-tips-for-teens/" TargetMode="External"/><Relationship Id="rId5" Type="http://schemas.openxmlformats.org/officeDocument/2006/relationships/hyperlink" Target="https://www.netliteracy.org/safe-connects/collateral-material/?gclid=EAIaIQobChMIvLHK3_6c5gIVKSCtBh20MwVFEAAYBCAAEgJ-QvD_BwE" TargetMode="External"/><Relationship Id="rId4" Type="http://schemas.openxmlformats.org/officeDocument/2006/relationships/hyperlink" Target="https://biteable.com/blog/tips/the-7-different-types-of-social-medi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g"/><Relationship Id="rId7" Type="http://schemas.openxmlformats.org/officeDocument/2006/relationships/hyperlink" Target="http://www.socialbrite.org/2012/05/15/5-ways-to-use-pinterest-to-promote-your-cause-or-fundrais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divergentesmentalmentedesorientadas.blogspot.com/2014/02/el-blog-ya-tiene-instagram.html" TargetMode="External"/><Relationship Id="rId9" Type="http://schemas.openxmlformats.org/officeDocument/2006/relationships/hyperlink" Target="http://coaliza.org.br/blog/snapchat-e-acusado-de-propaganda-enganos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13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iki/File:Vimeo_arrow_flat_2.png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://www.e-bezpeci.cz/index.php/rizikove-jevy-spojene-s-online-komunikaci/socialni-site/1403-problem-zvany-tik-tok" TargetMode="External"/><Relationship Id="rId5" Type="http://schemas.openxmlformats.org/officeDocument/2006/relationships/hyperlink" Target="http://www.electrorincon.com/rel/dinero" TargetMode="External"/><Relationship Id="rId15" Type="http://schemas.openxmlformats.org/officeDocument/2006/relationships/hyperlink" Target="https://creativecommons.org/licenses/by-nc-sa/3.0/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2.jpg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www.flickr.com/photos/halfmind/1419606303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JNrNVpyzSE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thecollaboratory.wikidot.com/2015-sociology-ii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5192-AEFE-485F-AF03-287DD51CC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DA4AD-6729-4243-92C5-7A24A66CE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Robin Whitmore and Duey (Teen Partner)</a:t>
            </a:r>
          </a:p>
        </p:txBody>
      </p:sp>
    </p:spTree>
    <p:extLst>
      <p:ext uri="{BB962C8B-B14F-4D97-AF65-F5344CB8AC3E}">
        <p14:creationId xmlns:p14="http://schemas.microsoft.com/office/powerpoint/2010/main" val="258405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4055-17CE-4DEE-9240-7DE5D269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are Cyberbullied?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ACDA-17D3-4F29-B31D-97364EC5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		</a:t>
            </a:r>
            <a:r>
              <a:rPr lang="en-US" sz="2600" b="1" u="sng" dirty="0"/>
              <a:t>Facebook suggests</a:t>
            </a:r>
          </a:p>
          <a:p>
            <a:endParaRPr lang="en-US" dirty="0"/>
          </a:p>
          <a:p>
            <a:r>
              <a:rPr lang="en-US" dirty="0"/>
              <a:t>Minor Incidents</a:t>
            </a:r>
          </a:p>
          <a:p>
            <a:pPr lvl="1"/>
            <a:r>
              <a:rPr lang="en-US" dirty="0"/>
              <a:t>Ignore</a:t>
            </a:r>
          </a:p>
          <a:p>
            <a:pPr lvl="1"/>
            <a:r>
              <a:rPr lang="en-US" dirty="0"/>
              <a:t>Remove post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Major incidents</a:t>
            </a:r>
          </a:p>
          <a:p>
            <a:pPr lvl="1"/>
            <a:r>
              <a:rPr lang="en-US" dirty="0"/>
              <a:t>Report, Unfriend, Block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Tell Someone you trust</a:t>
            </a:r>
          </a:p>
          <a:p>
            <a:pPr lvl="1"/>
            <a:r>
              <a:rPr lang="en-US" dirty="0"/>
              <a:t>Stop the Cycle - Refrain from Retaliation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165810CA-4475-4207-B1F0-05EEA6FE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9030" y="2506465"/>
            <a:ext cx="318135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3FB9B-4406-4ADC-927F-109D2DAB9A7E}"/>
              </a:ext>
            </a:extLst>
          </p:cNvPr>
          <p:cNvSpPr txBox="1"/>
          <p:nvPr/>
        </p:nvSpPr>
        <p:spPr>
          <a:xfrm>
            <a:off x="7769030" y="5735440"/>
            <a:ext cx="318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doug-johnson.squarespace.com/blue-skunk-blog/2012/6/2/where-the-real-dangers-lie-in-social-networking-us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033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2401E-5E27-4478-8C37-172A05E5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100" dirty="0"/>
              <a:t>What if you notice someone being Cyberbullied?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C36AD3-0BA4-41D8-8893-11647B30C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10270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963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173D-F4AC-4EAF-AD90-4AF60E6C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How do you ensure safety on Social Media?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CE04FE-BAEF-457D-8364-F81448EFD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67596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15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98973-456B-4A4D-9709-E08638FA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How do we protect our privacy?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24BF-58C0-4858-88FF-BB4959B21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1600" dirty="0"/>
              <a:t>Use Antivirus Software</a:t>
            </a:r>
          </a:p>
          <a:p>
            <a:r>
              <a:rPr lang="en-US" sz="1600" dirty="0"/>
              <a:t>Protect against identity theft</a:t>
            </a:r>
          </a:p>
          <a:p>
            <a:r>
              <a:rPr lang="en-US" sz="1600" dirty="0"/>
              <a:t>Optimize Passwords</a:t>
            </a:r>
          </a:p>
          <a:p>
            <a:r>
              <a:rPr lang="en-US" sz="1600" dirty="0"/>
              <a:t>Update Cookies</a:t>
            </a:r>
          </a:p>
          <a:p>
            <a:r>
              <a:rPr lang="en-US" sz="1600" dirty="0"/>
              <a:t>Deactivate Auto Fill </a:t>
            </a:r>
          </a:p>
          <a:p>
            <a:r>
              <a:rPr lang="en-US" sz="1600" dirty="0"/>
              <a:t>Use Private Browsing Modes</a:t>
            </a:r>
          </a:p>
          <a:p>
            <a:r>
              <a:rPr lang="en-US" sz="1600" dirty="0"/>
              <a:t>Only use HTTPS links</a:t>
            </a:r>
          </a:p>
          <a:p>
            <a:r>
              <a:rPr lang="en-US" sz="1600" dirty="0"/>
              <a:t>Make all Social Media Accounts Private</a:t>
            </a:r>
          </a:p>
          <a:p>
            <a:r>
              <a:rPr lang="en-US" sz="1600" dirty="0"/>
              <a:t>Log Out</a:t>
            </a:r>
          </a:p>
          <a:p>
            <a:r>
              <a:rPr lang="en-US" sz="1600" dirty="0">
                <a:hlinkClick r:id="rId4"/>
              </a:rPr>
              <a:t>https://securethoughts.com/11-tips-to-protect-internet-privacy/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2F0D56F8-6094-453A-95C1-56095BA34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87091" y="2207354"/>
            <a:ext cx="3358478" cy="244329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74ADB-D190-44CE-9266-DF90EEEE506B}"/>
              </a:ext>
            </a:extLst>
          </p:cNvPr>
          <p:cNvSpPr txBox="1"/>
          <p:nvPr/>
        </p:nvSpPr>
        <p:spPr>
          <a:xfrm>
            <a:off x="8874646" y="4450591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technofaq.org/posts/2016/05/protecting-your-company-from-the-threat-of-viruses-and-malwa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2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79A3E-B09B-48BC-81CE-864E55F8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450" y="551576"/>
            <a:ext cx="3846292" cy="2420409"/>
          </a:xfrm>
        </p:spPr>
        <p:txBody>
          <a:bodyPr anchor="b">
            <a:normAutofit/>
          </a:bodyPr>
          <a:lstStyle/>
          <a:p>
            <a:pPr algn="r"/>
            <a:r>
              <a:rPr lang="en-US" sz="4800" dirty="0">
                <a:solidFill>
                  <a:schemeClr val="accent1"/>
                </a:solidFill>
              </a:rPr>
              <a:t>Social Media Suicide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E171-FC28-4629-9ECE-EE7EFC678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92" y="1216870"/>
            <a:ext cx="5410207" cy="488420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What would you do if…</a:t>
            </a:r>
          </a:p>
          <a:p>
            <a:r>
              <a:rPr lang="en-US" sz="2000" dirty="0"/>
              <a:t>You notice a feed where your friend says, “I hate my life and I want to die.”</a:t>
            </a:r>
          </a:p>
        </p:txBody>
      </p:sp>
    </p:spTree>
    <p:extLst>
      <p:ext uri="{BB962C8B-B14F-4D97-AF65-F5344CB8AC3E}">
        <p14:creationId xmlns:p14="http://schemas.microsoft.com/office/powerpoint/2010/main" val="224624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9A36E-1ED9-4684-9978-62B0E1AF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When to be concerned…</a:t>
            </a:r>
          </a:p>
        </p:txBody>
      </p:sp>
      <p:pic>
        <p:nvPicPr>
          <p:cNvPr id="15" name="Picture 21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68C0B-47E6-403E-9FED-29F752054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2000" dirty="0"/>
              <a:t>Friend acts out of character – </a:t>
            </a:r>
          </a:p>
          <a:p>
            <a:pPr lvl="1"/>
            <a:r>
              <a:rPr lang="en-US" dirty="0"/>
              <a:t>posting hostile comments</a:t>
            </a:r>
          </a:p>
          <a:p>
            <a:pPr lvl="1"/>
            <a:r>
              <a:rPr lang="en-US" dirty="0"/>
              <a:t>strong opinions </a:t>
            </a:r>
          </a:p>
          <a:p>
            <a:pPr lvl="1"/>
            <a:r>
              <a:rPr lang="en-US" dirty="0"/>
              <a:t>negative comments about self or others </a:t>
            </a:r>
          </a:p>
          <a:p>
            <a:pPr lvl="1"/>
            <a:r>
              <a:rPr lang="en-US" dirty="0"/>
              <a:t>posting in the middle of the night</a:t>
            </a:r>
          </a:p>
          <a:p>
            <a:r>
              <a:rPr lang="en-US" sz="2000" dirty="0"/>
              <a:t>Comments about not liking life, wanting to die, not having friends, no one cares</a:t>
            </a:r>
          </a:p>
        </p:txBody>
      </p:sp>
      <p:pic>
        <p:nvPicPr>
          <p:cNvPr id="8" name="Picture 7" descr="A bird flying in the sky&#10;&#10;Description automatically generated">
            <a:extLst>
              <a:ext uri="{FF2B5EF4-FFF2-40B4-BE49-F238E27FC236}">
                <a16:creationId xmlns:a16="http://schemas.microsoft.com/office/drawing/2014/main" id="{BD2C7D3A-9323-4B33-AA60-F4DE152D7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7091" y="2197016"/>
            <a:ext cx="3358478" cy="246396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41017-BADD-41F6-AAF4-7C14E6474A3A}"/>
              </a:ext>
            </a:extLst>
          </p:cNvPr>
          <p:cNvSpPr txBox="1"/>
          <p:nvPr/>
        </p:nvSpPr>
        <p:spPr>
          <a:xfrm>
            <a:off x="9004489" y="4460929"/>
            <a:ext cx="25410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amommasview.wordpress.com/2015/12/24/the-hardes-par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EC1A9-AE0B-4FC5-94C0-301AE81D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to do when concerned…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B27BA-7692-4519-A4D8-D088B098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Let your friend know you are there for them if they want to talk.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Ask if they need help.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If you are really worried, tell an adult (teacher, school counselor, parents)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Make a report. Make a Difference. Safe 2 Tell Wyoming.</a:t>
            </a:r>
            <a:endParaRPr lang="en-US" sz="2000" u="sng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https://safe2tellwy.org/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4CB77C5-0D98-49A9-9593-8978842B00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5591" b="15591"/>
          <a:stretch>
            <a:fillRect/>
          </a:stretch>
        </p:blipFill>
        <p:spPr>
          <a:xfrm>
            <a:off x="8187091" y="2313828"/>
            <a:ext cx="3358478" cy="223034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51225-6084-4FAA-876C-BE4142063765}"/>
              </a:ext>
            </a:extLst>
          </p:cNvPr>
          <p:cNvSpPr txBox="1"/>
          <p:nvPr/>
        </p:nvSpPr>
        <p:spPr>
          <a:xfrm>
            <a:off x="8858616" y="4344116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malfunctioninghero.deviantart.com/art/concerned-2d-3653098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2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13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15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9" name="Rectangle 17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1" name="Rectangle 21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3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53" name="Rectangle 25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FCDDB-9BB9-4A78-A781-F875525F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What if you have suicidal thoughts?</a:t>
            </a:r>
          </a:p>
        </p:txBody>
      </p:sp>
      <p:pic>
        <p:nvPicPr>
          <p:cNvPr id="55" name="Picture 29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22DF-15D2-4D31-B20E-3745444AF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Tell someone, preferably an adult.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Suicide Prevention Hotline: 1-800-273-8255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Crisis Text Line: Text Home to 741741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Call your local community mental health center.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They all have 24 hour online crisis workers. </a:t>
            </a:r>
          </a:p>
        </p:txBody>
      </p:sp>
      <p:sp>
        <p:nvSpPr>
          <p:cNvPr id="56" name="Rectangle 31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5C50A1EB-9A8B-460B-8C17-645136FD7F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059" b="3059"/>
          <a:stretch>
            <a:fillRect/>
          </a:stretch>
        </p:blipFill>
        <p:spPr>
          <a:xfrm>
            <a:off x="5593085" y="1556080"/>
            <a:ext cx="5629268" cy="37390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43798-B69B-4306-A935-4DE15B30A357}"/>
              </a:ext>
            </a:extLst>
          </p:cNvPr>
          <p:cNvSpPr txBox="1"/>
          <p:nvPr/>
        </p:nvSpPr>
        <p:spPr>
          <a:xfrm>
            <a:off x="8695700" y="5095070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www.solvibrations.org/is-god-limit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3892D-99B4-49EB-B144-14F90181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Legislative Response to Cyberbullying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E2D61-F94F-49EA-9874-8B81F09F0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055" y="2336800"/>
            <a:ext cx="6691150" cy="35993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b="1" u="sng" dirty="0">
              <a:hlinkClick r:id="rId5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u="sng" dirty="0">
                <a:hlinkClick r:id="rId5"/>
              </a:rPr>
              <a:t>https://www.youtube.com/watch?v=vl9L0zgUerM</a:t>
            </a:r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 descr="A picture containing engine&#10;&#10;Description automatically generated">
            <a:extLst>
              <a:ext uri="{FF2B5EF4-FFF2-40B4-BE49-F238E27FC236}">
                <a16:creationId xmlns:a16="http://schemas.microsoft.com/office/drawing/2014/main" id="{FDB229BB-840C-4338-A6A9-C40A766519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460" r="18720" b="1"/>
          <a:stretch/>
        </p:blipFill>
        <p:spPr>
          <a:xfrm>
            <a:off x="7637463" y="2336800"/>
            <a:ext cx="2656718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35D66-2CF5-40DD-A613-B34B40E4AB13}"/>
              </a:ext>
            </a:extLst>
          </p:cNvPr>
          <p:cNvSpPr txBox="1"/>
          <p:nvPr/>
        </p:nvSpPr>
        <p:spPr>
          <a:xfrm>
            <a:off x="7897371" y="5735608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mandelman.ml-implode.com/2010/06/new-legislation-to-offer-1-billion-in-federal-loans-to-help-unemployed-homeowners-pay-mortgag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4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366A-D640-45E9-A6F3-D45964B7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for: Parental Parameters/Controls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FE905-0725-4497-A701-6D1AFC1C3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prevent use of inappropriate sites</a:t>
            </a:r>
          </a:p>
          <a:p>
            <a:r>
              <a:rPr lang="en-US" sz="2000" dirty="0"/>
              <a:t>Reduce the chance of cyberbullying</a:t>
            </a:r>
          </a:p>
          <a:p>
            <a:r>
              <a:rPr lang="en-US" sz="2000" dirty="0"/>
              <a:t>Provide supports when needed</a:t>
            </a:r>
          </a:p>
          <a:p>
            <a:r>
              <a:rPr lang="en-US" sz="2000" dirty="0"/>
              <a:t>Track location</a:t>
            </a:r>
          </a:p>
          <a:p>
            <a:r>
              <a:rPr lang="en-US" sz="2000" dirty="0"/>
              <a:t>Ensure cyber safety </a:t>
            </a:r>
          </a:p>
        </p:txBody>
      </p:sp>
      <p:pic>
        <p:nvPicPr>
          <p:cNvPr id="19" name="Picture Placeholder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4988E9-D34F-4DF9-8EBE-9F5E5CA3E9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039" r="13039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D41576-67AC-4B35-A9B2-96B4F810B333}"/>
              </a:ext>
            </a:extLst>
          </p:cNvPr>
          <p:cNvSpPr txBox="1"/>
          <p:nvPr/>
        </p:nvSpPr>
        <p:spPr>
          <a:xfrm>
            <a:off x="4868333" y="5936186"/>
            <a:ext cx="5425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mommasview.wordpress.com/2015/03/11/kids-are-kids-or-parental-control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079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DFCB-9A5A-43A2-8D82-078B4935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different types of Social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C39D-21D9-402A-9843-C5DD4AED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259" y="2756323"/>
            <a:ext cx="5608336" cy="3599313"/>
          </a:xfrm>
        </p:spPr>
        <p:txBody>
          <a:bodyPr/>
          <a:lstStyle/>
          <a:p>
            <a:r>
              <a:rPr lang="en-US" dirty="0"/>
              <a:t>Social Networking Sites</a:t>
            </a:r>
          </a:p>
          <a:p>
            <a:r>
              <a:rPr lang="en-US" dirty="0"/>
              <a:t>Social Review Sites</a:t>
            </a:r>
          </a:p>
          <a:p>
            <a:r>
              <a:rPr lang="en-US" dirty="0"/>
              <a:t>Image Sharing Sites</a:t>
            </a:r>
          </a:p>
          <a:p>
            <a:r>
              <a:rPr lang="en-US" dirty="0"/>
              <a:t>Video Hosting Sites</a:t>
            </a:r>
          </a:p>
          <a:p>
            <a:r>
              <a:rPr lang="en-US" dirty="0"/>
              <a:t>Community Blogs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527D7-3C56-431E-A9B3-5799454F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1107" y="2362196"/>
            <a:ext cx="3790078" cy="35993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Social Media images">
            <a:extLst>
              <a:ext uri="{FF2B5EF4-FFF2-40B4-BE49-F238E27FC236}">
                <a16:creationId xmlns:a16="http://schemas.microsoft.com/office/drawing/2014/main" id="{2932FC49-E481-4D10-9FFA-D437DABE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08" y="2561942"/>
            <a:ext cx="3790077" cy="29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C6EBB-63E6-4677-A0E8-894CB3D1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Screen Time and the Developing Brain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57E87-0EDE-4037-AAA9-35C700B5C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How does screen time affect the brain?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Harvard Study Results: </a:t>
            </a:r>
            <a:r>
              <a:rPr lang="en-US" sz="2000" dirty="0">
                <a:hlinkClick r:id="rId5"/>
              </a:rPr>
              <a:t>https://hms.harvard.edu/news/screen-time-brain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Sleep: Correlation between using cell phones at night and inability to concentrate at school.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Can lead to Social Media Addiction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Recommendations: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Participate in activities without electronics.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Avoid blue light screen before bed.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Talk to people without distraction of cell phones.  </a:t>
            </a:r>
          </a:p>
        </p:txBody>
      </p:sp>
      <p:pic>
        <p:nvPicPr>
          <p:cNvPr id="6" name="Picture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633738D9-FEDA-46A1-B094-4A2D409DF0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562" r="18553"/>
          <a:stretch/>
        </p:blipFill>
        <p:spPr>
          <a:xfrm>
            <a:off x="7637463" y="2336800"/>
            <a:ext cx="2656718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18DC4-4872-48A3-8C86-C454580C055E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philcivilengineeringreviewtips.blogspot.com/2013/06/foods-for-brain-for-ce-board-exam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1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13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7" name="Picture 15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8" name="Rectangle 17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BB726-C8F7-482A-B83E-51F9DDBB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On a lighter note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D4D1-C876-4789-B85E-5827D9F5D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7672" y="2336873"/>
            <a:ext cx="6516509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Bohemian Rhapsody Parody (Opinion Rhapsody)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Play below video: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u="sng" dirty="0">
                <a:hlinkClick r:id="rId5"/>
              </a:rPr>
              <a:t>https://www.youtube.com/watch?v=IABRgZH12YA</a:t>
            </a:r>
            <a:endParaRPr lang="en-US" u="sng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Be able to answer the question, What is the main point of this video?</a:t>
            </a:r>
          </a:p>
        </p:txBody>
      </p:sp>
      <p:pic>
        <p:nvPicPr>
          <p:cNvPr id="6" name="Picture Placeholder 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C91196B6-B044-419E-AEBE-AE5C017855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267" r="14907" b="4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706E16-C95A-42F3-AB44-0A26D16C5C4F}"/>
              </a:ext>
            </a:extLst>
          </p:cNvPr>
          <p:cNvSpPr txBox="1"/>
          <p:nvPr/>
        </p:nvSpPr>
        <p:spPr>
          <a:xfrm>
            <a:off x="960579" y="5735606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Bohemian_Rhapsody:_The_Original_Soundtra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7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698906-F123-49CB-B633-247AC4870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AFB628-1D2A-4F5A-8E9E-2C8E917B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86D9DA-31E3-48ED-9F77-2D8B649B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C6B320-AA89-4C19-89F7-71D46B26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3592F-1650-4041-A86A-59F6A9C9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Online Resources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C1383A-2DFB-422E-8FB2-1CABD96D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4AD97-B9F0-4F6A-80D5-9A2F36E95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5104843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Safe Connects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https://www.netliteracy.org/safe-connects/collateral-material/?gclid=EAIaIQobChMIvLHK3_6c5gIVKSCtBh20MwVFEAAYBCAAEgJ-QvD_BwE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Safety at Facebook: </a:t>
            </a:r>
            <a:r>
              <a:rPr lang="en-US" sz="2000" dirty="0">
                <a:hlinkClick r:id="rId6"/>
              </a:rPr>
              <a:t>https://www.facebook.com/safety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Connect Safely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https://www.connectsafely.org/social-web-tips-for-teens/</a:t>
            </a:r>
            <a:endParaRPr lang="en-US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5EE119-0AC6-45BA-AE5E-A86AFE1C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233B487-FC95-4340-9FD7-FE061A804A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064" r="2064"/>
          <a:stretch>
            <a:fillRect/>
          </a:stretch>
        </p:blipFill>
        <p:spPr>
          <a:xfrm>
            <a:off x="7043933" y="2041833"/>
            <a:ext cx="4178419" cy="27675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EDAD4C-E4D8-425C-9AF0-03C7EB196839}"/>
              </a:ext>
            </a:extLst>
          </p:cNvPr>
          <p:cNvSpPr txBox="1"/>
          <p:nvPr/>
        </p:nvSpPr>
        <p:spPr>
          <a:xfrm>
            <a:off x="8551429" y="4609318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iteachu2.community.uaf.edu/learning-softwa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F06A-4EDC-4FF2-BF6D-8AB9657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and Older Teen Videos</a:t>
            </a:r>
          </a:p>
        </p:txBody>
      </p:sp>
      <p:pic>
        <p:nvPicPr>
          <p:cNvPr id="6" name="Picture Placeholder 5" descr="A group of people on a stage in front of a crowd&#10;&#10;Description automatically generated">
            <a:extLst>
              <a:ext uri="{FF2B5EF4-FFF2-40B4-BE49-F238E27FC236}">
                <a16:creationId xmlns:a16="http://schemas.microsoft.com/office/drawing/2014/main" id="{01F1281A-9C7A-42FA-8BD2-75C7AD2E27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1" b="28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113BB-0317-4BD6-AC1D-D5D3F7F53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Social Media Dangers Exposed by Mom Posing as 11-Year-Old</a:t>
            </a:r>
          </a:p>
          <a:p>
            <a:r>
              <a:rPr lang="en-US" dirty="0">
                <a:hlinkClick r:id="rId4"/>
              </a:rPr>
              <a:t>https://www.youtube.com/watch?v=dbg4hNHsc_8</a:t>
            </a:r>
            <a:endParaRPr lang="en-US" dirty="0"/>
          </a:p>
          <a:p>
            <a:r>
              <a:rPr lang="en-US" dirty="0" err="1"/>
              <a:t>TedTalk</a:t>
            </a:r>
            <a:r>
              <a:rPr lang="en-US" dirty="0"/>
              <a:t> by Collin </a:t>
            </a:r>
            <a:r>
              <a:rPr lang="en-US" dirty="0" err="1"/>
              <a:t>Kartchner</a:t>
            </a:r>
            <a:endParaRPr lang="en-US" b="1" u="sng" dirty="0">
              <a:hlinkClick r:id="rId5"/>
            </a:endParaRPr>
          </a:p>
          <a:p>
            <a:r>
              <a:rPr lang="en-US" b="1" u="sng" dirty="0">
                <a:hlinkClick r:id="rId5"/>
              </a:rPr>
              <a:t>https://savethekids.us/</a:t>
            </a:r>
            <a:endParaRPr lang="en-US" b="1" u="sng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04BA1-E784-4F88-AB1D-716C9682E001}"/>
              </a:ext>
            </a:extLst>
          </p:cNvPr>
          <p:cNvSpPr txBox="1"/>
          <p:nvPr/>
        </p:nvSpPr>
        <p:spPr>
          <a:xfrm>
            <a:off x="4868333" y="5936186"/>
            <a:ext cx="5425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awesomelyluvvie.com/2018/04/about-my-ted-talk-2-million-view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0981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43AF-E5B8-4A52-A9BD-630C1BA4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2506-4A1F-4789-8C72-D1650F0A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https://us.norton.com/internetsecurity-kids-safety-top-reasons-to-use-parental-controls.html</a:t>
            </a:r>
            <a:endParaRPr lang="en-US" dirty="0"/>
          </a:p>
          <a:p>
            <a:r>
              <a:rPr lang="en-US" dirty="0">
                <a:hlinkClick r:id="rId3"/>
              </a:rPr>
              <a:t>https://www.facebook.com/safety</a:t>
            </a:r>
            <a:endParaRPr lang="en-US" dirty="0"/>
          </a:p>
          <a:p>
            <a:r>
              <a:rPr lang="en-US" u="sng" dirty="0">
                <a:hlinkClick r:id="rId4"/>
              </a:rPr>
              <a:t>https://biteable.com/blog/tips/the-7-different-types-of-social-media/</a:t>
            </a:r>
            <a:endParaRPr lang="en-US" u="sng" dirty="0"/>
          </a:p>
          <a:p>
            <a:r>
              <a:rPr lang="en-US" dirty="0">
                <a:hlinkClick r:id="rId5"/>
              </a:rPr>
              <a:t>https://www.netliteracy.org/safe-connects/collateral-material/?gclid=EAIaIQobChMIvLHK3_6c5gIVKSCtBh20MwVFEAAYBCAAEgJ-QvD_BwE</a:t>
            </a:r>
            <a:endParaRPr lang="en-US" dirty="0"/>
          </a:p>
          <a:p>
            <a:r>
              <a:rPr lang="en-US" dirty="0">
                <a:hlinkClick r:id="rId6"/>
              </a:rPr>
              <a:t>https://www.connectsafely.org/social-web-tips-for-teens/</a:t>
            </a:r>
            <a:endParaRPr lang="en-US" dirty="0"/>
          </a:p>
          <a:p>
            <a:r>
              <a:rPr lang="en-US" dirty="0">
                <a:hlinkClick r:id="rId7"/>
              </a:rPr>
              <a:t>https://securethoughts.com/11-tips-to-protect-internet-privacy/</a:t>
            </a:r>
            <a:endParaRPr lang="en-US" dirty="0"/>
          </a:p>
          <a:p>
            <a:r>
              <a:rPr lang="en-US" dirty="0">
                <a:hlinkClick r:id="rId8"/>
              </a:rPr>
              <a:t>https://www.addictioncenter.com/drugs/social-media-addiction/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141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060" name="Rectangle 145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147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144AB-F226-4670-AAEF-DF5360DF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Social Networking Sites</a:t>
            </a: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055F9-74C6-4C4C-B942-78AC9F9E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000" dirty="0"/>
              <a:t>Ability to connect with friends, family, share thoughts and give feedback.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Twitter</a:t>
            </a:r>
          </a:p>
          <a:p>
            <a:pPr lvl="1"/>
            <a:r>
              <a:rPr lang="en-US" dirty="0"/>
              <a:t>LinkedIn – professional connection</a:t>
            </a:r>
          </a:p>
          <a:p>
            <a:pPr lvl="1"/>
            <a:r>
              <a:rPr lang="en-US" dirty="0"/>
              <a:t>Google+</a:t>
            </a:r>
          </a:p>
          <a:p>
            <a:endParaRPr lang="en-US" sz="1400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Image result for Social networking sites">
            <a:extLst>
              <a:ext uri="{FF2B5EF4-FFF2-40B4-BE49-F238E27FC236}">
                <a16:creationId xmlns:a16="http://schemas.microsoft.com/office/drawing/2014/main" id="{E6167C40-06F8-43B1-A3F8-B2969AD4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5" y="1850983"/>
            <a:ext cx="5629268" cy="31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5DBC-C7FE-473F-AB89-C557FB55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Social Review Sites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2DB50F-7CEF-402A-8C99-708CBFFE6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444846"/>
              </p:ext>
            </p:extLst>
          </p:nvPr>
        </p:nvGraphicFramePr>
        <p:xfrm>
          <a:off x="402741" y="3039165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FBBD9A2-E424-486B-95C7-B54906F2A5E5}"/>
              </a:ext>
            </a:extLst>
          </p:cNvPr>
          <p:cNvSpPr/>
          <p:nvPr/>
        </p:nvSpPr>
        <p:spPr>
          <a:xfrm>
            <a:off x="661963" y="1998344"/>
            <a:ext cx="10571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 need it; Social Review Sites Help you find,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accent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And Compare. </a:t>
            </a:r>
            <a:endParaRPr lang="en-US" sz="3600" b="1" cap="none" spc="50" dirty="0">
              <a:ln w="9525" cmpd="sng">
                <a:solidFill>
                  <a:schemeClr val="accent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06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2E4A247-913A-4CDE-B56F-C1C5B846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AE8B3623-55FC-4591-8360-887D7347C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CF4B6E-82B4-4981-92EB-B0C5DA3E7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1CDCE00-C4BC-46A8-9D07-70B8CF17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408" y="-1"/>
            <a:ext cx="473659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9C77370A-8727-4D4F-B490-960F35288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260" r="1" b="8874"/>
          <a:stretch/>
        </p:blipFill>
        <p:spPr>
          <a:xfrm>
            <a:off x="7550979" y="1"/>
            <a:ext cx="4645152" cy="22250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EC72D3-36C4-4B87-8B84-EB8CDED4D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36C8F-F1E6-4FD3-9AF3-8AA929AA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Image Sharing Sites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039EF4-0A0D-42F3-9D41-95616294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EABC-6562-42B5-81F8-4AC243DD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dirty="0"/>
              <a:t>Allows the ability to share: Visual Content, Pictures, Graphics</a:t>
            </a:r>
          </a:p>
          <a:p>
            <a:pPr lvl="1"/>
            <a:r>
              <a:rPr lang="en-US" dirty="0"/>
              <a:t>Instagram </a:t>
            </a:r>
          </a:p>
          <a:p>
            <a:pPr lvl="1"/>
            <a:r>
              <a:rPr lang="en-US" dirty="0"/>
              <a:t>Snapchat</a:t>
            </a:r>
          </a:p>
          <a:p>
            <a:pPr lvl="1"/>
            <a:r>
              <a:rPr lang="en-US" dirty="0"/>
              <a:t>Pinterest – Pin platform. Digital Media.</a:t>
            </a:r>
          </a:p>
          <a:p>
            <a:endParaRPr lang="en-US" dirty="0"/>
          </a:p>
          <a:p>
            <a:endParaRPr lang="en-US" sz="1800" dirty="0"/>
          </a:p>
        </p:txBody>
      </p:sp>
      <p:pic>
        <p:nvPicPr>
          <p:cNvPr id="11" name="Picture 10" descr="A picture containing newspaper, photo, food, refrigerator&#10;&#10;Description automatically generated">
            <a:extLst>
              <a:ext uri="{FF2B5EF4-FFF2-40B4-BE49-F238E27FC236}">
                <a16:creationId xmlns:a16="http://schemas.microsoft.com/office/drawing/2014/main" id="{C5A16CAE-DA7E-4178-B62B-5478705E8B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3975" r="4" b="22459"/>
          <a:stretch/>
        </p:blipFill>
        <p:spPr>
          <a:xfrm>
            <a:off x="7555110" y="2322651"/>
            <a:ext cx="4641021" cy="221269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06412-1F63-45C0-A2A8-3EBAC73132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4240" r="4" b="14998"/>
          <a:stretch/>
        </p:blipFill>
        <p:spPr>
          <a:xfrm>
            <a:off x="7555110" y="4632960"/>
            <a:ext cx="4641021" cy="2225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60CE3-6CBE-4FA6-B7B2-2BD53DAE7C8C}"/>
              </a:ext>
            </a:extLst>
          </p:cNvPr>
          <p:cNvSpPr txBox="1"/>
          <p:nvPr/>
        </p:nvSpPr>
        <p:spPr>
          <a:xfrm>
            <a:off x="9509177" y="2024985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divergentesmentalmentedesorientadas.blogspot.com/2014/02/el-blog-ya-tiene-instagra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714B8-BCE4-4D9D-B75D-771D88F1BD8B}"/>
              </a:ext>
            </a:extLst>
          </p:cNvPr>
          <p:cNvSpPr txBox="1"/>
          <p:nvPr/>
        </p:nvSpPr>
        <p:spPr>
          <a:xfrm>
            <a:off x="9509177" y="6657945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9" tooltip="http://coaliza.org.br/blog/snapchat-e-acusado-de-propaganda-engano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CB162-9B8E-49CE-A36D-69AAD06CB844}"/>
              </a:ext>
            </a:extLst>
          </p:cNvPr>
          <p:cNvSpPr txBox="1"/>
          <p:nvPr/>
        </p:nvSpPr>
        <p:spPr>
          <a:xfrm>
            <a:off x="9655051" y="4335293"/>
            <a:ext cx="25410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://www.socialbrite.org/2012/05/15/5-ways-to-use-pinterest-to-promote-your-cause-or-fundrais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1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7E2C850-94E0-408B-9CE6-BA3A35731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DF696BBD-DCA8-4242-B932-B4E20FFBC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80CC3F-B231-4289-A61F-057AEEB4B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77DC642-2A03-45A0-8FF0-362AFF61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6DD93-3182-4FE7-B80A-55715D27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en-US" sz="3200" dirty="0"/>
              <a:t>Video Hosting Sites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BB120D-0399-4F09-B9F1-D6551E89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DD17-EB3D-4DF1-AEE2-ED679FBF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8" y="2309052"/>
            <a:ext cx="4504500" cy="3795720"/>
          </a:xfrm>
        </p:spPr>
        <p:txBody>
          <a:bodyPr>
            <a:normAutofit/>
          </a:bodyPr>
          <a:lstStyle/>
          <a:p>
            <a:r>
              <a:rPr lang="en-US" dirty="0"/>
              <a:t>Ability to post videos and give feedback.</a:t>
            </a:r>
          </a:p>
          <a:p>
            <a:pPr lvl="1"/>
            <a:r>
              <a:rPr lang="en-US" dirty="0"/>
              <a:t>YouTube</a:t>
            </a:r>
          </a:p>
          <a:p>
            <a:pPr lvl="1"/>
            <a:r>
              <a:rPr lang="en-US" dirty="0"/>
              <a:t>Vimeo</a:t>
            </a:r>
          </a:p>
          <a:p>
            <a:pPr lvl="1"/>
            <a:r>
              <a:rPr lang="en-US" dirty="0"/>
              <a:t>Tic Tok</a:t>
            </a:r>
          </a:p>
          <a:p>
            <a:pPr lvl="1"/>
            <a:r>
              <a:rPr lang="en-US" dirty="0" err="1"/>
              <a:t>flickr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326001-0279-4BAB-9DFE-CC9E035C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, stop&#10;&#10;Description automatically generated">
            <a:extLst>
              <a:ext uri="{FF2B5EF4-FFF2-40B4-BE49-F238E27FC236}">
                <a16:creationId xmlns:a16="http://schemas.microsoft.com/office/drawing/2014/main" id="{0118F216-BAAF-4D3F-9702-24A0F8026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09941" y="1386746"/>
            <a:ext cx="3056465" cy="171926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14A9945-BC1D-4D9D-BAB3-BB4517FB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4858F1-2521-4A7E-AC27-46FFD647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BCE823-95DB-40B2-9342-0641555BD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E00903E-A8F2-4356-B8C1-C42FE8F85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15072" y="3943922"/>
            <a:ext cx="2451617" cy="1605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73F8C-D884-48B4-8468-AD95B9AF0FCD}"/>
              </a:ext>
            </a:extLst>
          </p:cNvPr>
          <p:cNvSpPr txBox="1"/>
          <p:nvPr/>
        </p:nvSpPr>
        <p:spPr>
          <a:xfrm>
            <a:off x="6269595" y="2905952"/>
            <a:ext cx="239681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electrorincon.com/rel/dine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B75E0-38E5-460D-9C43-1D5ADA1A2A72}"/>
              </a:ext>
            </a:extLst>
          </p:cNvPr>
          <p:cNvSpPr txBox="1"/>
          <p:nvPr/>
        </p:nvSpPr>
        <p:spPr>
          <a:xfrm>
            <a:off x="9665346" y="6657945"/>
            <a:ext cx="25266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s://commons.wikimedia.org/wiki/File:Vimeo_arrow_flat_2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357D8-684F-4E61-BD13-8EBD7FCEE9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527560" y="4322619"/>
            <a:ext cx="3174320" cy="1782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AD603-5C99-434A-A70E-DAFF2FCF2E7F}"/>
              </a:ext>
            </a:extLst>
          </p:cNvPr>
          <p:cNvSpPr txBox="1"/>
          <p:nvPr/>
        </p:nvSpPr>
        <p:spPr>
          <a:xfrm>
            <a:off x="5449197" y="6454380"/>
            <a:ext cx="3511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 tooltip="http://www.e-bezpeci.cz/index.php/rizikove-jevy-spojene-s-online-komunikaci/socialni-site/1403-problem-zvany-tik-tok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2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12" name="Picture 11" descr="A picture containing sitting, computer, mug, monitor&#10;&#10;Description automatically generated">
            <a:extLst>
              <a:ext uri="{FF2B5EF4-FFF2-40B4-BE49-F238E27FC236}">
                <a16:creationId xmlns:a16="http://schemas.microsoft.com/office/drawing/2014/main" id="{020CA8DB-24C9-4A0B-B606-F688C50E26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067322" y="544926"/>
            <a:ext cx="2571957" cy="2352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D7EFA1-9829-4F5B-9592-E11A936E98DC}"/>
              </a:ext>
            </a:extLst>
          </p:cNvPr>
          <p:cNvSpPr txBox="1"/>
          <p:nvPr/>
        </p:nvSpPr>
        <p:spPr>
          <a:xfrm>
            <a:off x="10114960" y="3013200"/>
            <a:ext cx="1524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s://www.flickr.com/photos/halfmind/1419606303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903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C60B1-4D35-4C29-9FD4-D6B1D1C1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 dirty="0"/>
              <a:t>Community Blogs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9D0C-4F0B-4E71-8E16-9AD6A659B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en-US" dirty="0"/>
              <a:t>Share thoughts and connect to readers</a:t>
            </a:r>
          </a:p>
          <a:p>
            <a:pPr lvl="1"/>
            <a:r>
              <a:rPr lang="en-US" dirty="0"/>
              <a:t>Medium</a:t>
            </a:r>
          </a:p>
          <a:p>
            <a:pPr lvl="1"/>
            <a:r>
              <a:rPr lang="en-US" dirty="0"/>
              <a:t>Tumblr – includes strict guidelines</a:t>
            </a:r>
          </a:p>
        </p:txBody>
      </p:sp>
      <p:pic>
        <p:nvPicPr>
          <p:cNvPr id="3074" name="Picture 2" descr="collage of Tumblr drama">
            <a:extLst>
              <a:ext uri="{FF2B5EF4-FFF2-40B4-BE49-F238E27FC236}">
                <a16:creationId xmlns:a16="http://schemas.microsoft.com/office/drawing/2014/main" id="{B94FCD08-BC9D-4B19-998D-A3F8D932F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1" b="1"/>
          <a:stretch/>
        </p:blipFill>
        <p:spPr bwMode="auto"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edium Platform">
            <a:extLst>
              <a:ext uri="{FF2B5EF4-FFF2-40B4-BE49-F238E27FC236}">
                <a16:creationId xmlns:a16="http://schemas.microsoft.com/office/drawing/2014/main" id="{A694211A-B5D6-4506-B444-D73E48B1E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r="4" b="4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098" name="Picture 2" descr="Image result for daniel cui facebook">
            <a:extLst>
              <a:ext uri="{FF2B5EF4-FFF2-40B4-BE49-F238E27FC236}">
                <a16:creationId xmlns:a16="http://schemas.microsoft.com/office/drawing/2014/main" id="{9A2FD363-DFE1-46D6-B71B-AD112F96C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25695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90249-65AB-43E5-9FB5-5D8ECAA9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2500" dirty="0"/>
              <a:t>What are the potential dangers of Social Media?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AB66-2D0F-4F06-BC84-D1759583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2000" dirty="0"/>
              <a:t>Daniel Cui’s story of Facebook Bullying</a:t>
            </a:r>
          </a:p>
          <a:p>
            <a:r>
              <a:rPr lang="en-US" sz="2000" dirty="0"/>
              <a:t>Play below video:</a:t>
            </a:r>
          </a:p>
          <a:p>
            <a:r>
              <a:rPr lang="en-US" sz="2000" u="sng" dirty="0">
                <a:hlinkClick r:id="rId5"/>
              </a:rPr>
              <a:t>https://www.youtube.com/watch?v=WJNrNVpyzSE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961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16F64-BDC8-4A33-A955-4DC9A333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Ways to prevent Cyberbullying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5791-A22C-492F-B5BF-114C1559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2000" dirty="0"/>
              <a:t>Think before you post</a:t>
            </a:r>
          </a:p>
          <a:p>
            <a:r>
              <a:rPr lang="en-US" sz="2000" dirty="0"/>
              <a:t>Read through what you have written </a:t>
            </a:r>
          </a:p>
          <a:p>
            <a:r>
              <a:rPr lang="en-US" sz="2000" dirty="0"/>
              <a:t>If it could make someone sad or angry, Don’t post</a:t>
            </a:r>
          </a:p>
          <a:p>
            <a:r>
              <a:rPr lang="en-US" sz="2000" dirty="0"/>
              <a:t>Called ReThink – developed by 14-year-old Trisha Prabhu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A28A66-A87F-4A25-8473-27EC40B57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7091" y="2308108"/>
            <a:ext cx="3358478" cy="22417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C82F3-3A58-45EF-A615-3A93059EB55E}"/>
              </a:ext>
            </a:extLst>
          </p:cNvPr>
          <p:cNvSpPr txBox="1"/>
          <p:nvPr/>
        </p:nvSpPr>
        <p:spPr>
          <a:xfrm>
            <a:off x="9018916" y="4349837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thecollaboratory.wikidot.com/2015-sociology-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CD836A02D264CACD996AD4407B8B1" ma:contentTypeVersion="9" ma:contentTypeDescription="Create a new document." ma:contentTypeScope="" ma:versionID="bf0b97f2234439bd9cb6c1a889a5840b">
  <xsd:schema xmlns:xsd="http://www.w3.org/2001/XMLSchema" xmlns:xs="http://www.w3.org/2001/XMLSchema" xmlns:p="http://schemas.microsoft.com/office/2006/metadata/properties" xmlns:ns3="c39185e3-1e1a-4449-ac1b-068d7d338199" targetNamespace="http://schemas.microsoft.com/office/2006/metadata/properties" ma:root="true" ma:fieldsID="1874b7b3e2c65530301d965b23e8bc22" ns3:_="">
    <xsd:import namespace="c39185e3-1e1a-4449-ac1b-068d7d3381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185e3-1e1a-4449-ac1b-068d7d338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40E28-2941-4CF9-A79B-A61A4870AB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E64C50-BDAC-4AFF-9278-860455B0E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185e3-1e1a-4449-ac1b-068d7d3381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10D4D9-04A2-490B-802E-78A0F95162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1055</Words>
  <Application>Microsoft Office PowerPoint</Application>
  <PresentationFormat>Widescreen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Berlin</vt:lpstr>
      <vt:lpstr>Social Media Training</vt:lpstr>
      <vt:lpstr>What are different types of Social Media?</vt:lpstr>
      <vt:lpstr>Social Networking Sites</vt:lpstr>
      <vt:lpstr>Social Review Sites</vt:lpstr>
      <vt:lpstr>Image Sharing Sites</vt:lpstr>
      <vt:lpstr>Video Hosting Sites</vt:lpstr>
      <vt:lpstr>Community Blogs</vt:lpstr>
      <vt:lpstr>What are the potential dangers of Social Media?</vt:lpstr>
      <vt:lpstr>Ways to prevent Cyberbullying</vt:lpstr>
      <vt:lpstr>What do you do if you are Cyberbullied?</vt:lpstr>
      <vt:lpstr>What if you notice someone being Cyberbullied?</vt:lpstr>
      <vt:lpstr>How do you ensure safety on Social Media?</vt:lpstr>
      <vt:lpstr>How do we protect our privacy?</vt:lpstr>
      <vt:lpstr>Social Media Suicide Concerns</vt:lpstr>
      <vt:lpstr>When to be concerned…</vt:lpstr>
      <vt:lpstr>What to do when concerned…</vt:lpstr>
      <vt:lpstr>What if you have suicidal thoughts?</vt:lpstr>
      <vt:lpstr>Legislative Response to Cyberbullying</vt:lpstr>
      <vt:lpstr>Reasons for: Parental Parameters/Controls</vt:lpstr>
      <vt:lpstr>Screen Time and the Developing Brain</vt:lpstr>
      <vt:lpstr>On a lighter note</vt:lpstr>
      <vt:lpstr>Online Resources</vt:lpstr>
      <vt:lpstr>Parent and Older Teen Videos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Training</dc:title>
  <dc:creator>Robin Whitmore</dc:creator>
  <cp:lastModifiedBy>Robin  Whitmore</cp:lastModifiedBy>
  <cp:revision>1</cp:revision>
  <dcterms:created xsi:type="dcterms:W3CDTF">2020-03-02T18:49:42Z</dcterms:created>
  <dcterms:modified xsi:type="dcterms:W3CDTF">2020-06-16T16:47:14Z</dcterms:modified>
</cp:coreProperties>
</file>